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62" r:id="rId5"/>
    <p:sldId id="270" r:id="rId6"/>
    <p:sldId id="271" r:id="rId7"/>
    <p:sldId id="272" r:id="rId8"/>
    <p:sldId id="290" r:id="rId9"/>
    <p:sldId id="276" r:id="rId10"/>
    <p:sldId id="275" r:id="rId11"/>
    <p:sldId id="282" r:id="rId12"/>
    <p:sldId id="284" r:id="rId13"/>
    <p:sldId id="287" r:id="rId14"/>
    <p:sldId id="286" r:id="rId15"/>
    <p:sldId id="293" r:id="rId16"/>
    <p:sldId id="29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50A232-1610-4DAF-BE90-0209766D4349}" type="doc">
      <dgm:prSet loTypeId="urn:microsoft.com/office/officeart/2005/8/layout/pyramid2" loCatId="list" qsTypeId="urn:microsoft.com/office/officeart/2005/8/quickstyle/simple1" qsCatId="simple" csTypeId="urn:microsoft.com/office/officeart/2005/8/colors/accent2_4" csCatId="accent2" phldr="1"/>
      <dgm:spPr/>
    </dgm:pt>
    <dgm:pt modelId="{B0C9C29A-27CA-47D7-A954-AC280310B24F}">
      <dgm:prSet phldrT="[Текст]" custT="1"/>
      <dgm:spPr/>
      <dgm:t>
        <a:bodyPr/>
        <a:lstStyle/>
        <a:p>
          <a:r>
            <a:rPr lang="ru-RU" sz="2000" b="1" dirty="0" smtClean="0"/>
            <a:t>В методологическую основу разработки и реализации ФГОС ДО заложена Концепция духовно-нравственного развития и воспитания личности гражданина России</a:t>
          </a:r>
          <a:endParaRPr lang="ru-RU" sz="2000" b="1" dirty="0"/>
        </a:p>
      </dgm:t>
    </dgm:pt>
    <dgm:pt modelId="{F5198701-9454-4723-A77E-C4155E9A604B}" type="parTrans" cxnId="{A9FA67FD-C8B1-4876-8A70-15006EA37C5E}">
      <dgm:prSet/>
      <dgm:spPr/>
      <dgm:t>
        <a:bodyPr/>
        <a:lstStyle/>
        <a:p>
          <a:endParaRPr lang="ru-RU"/>
        </a:p>
      </dgm:t>
    </dgm:pt>
    <dgm:pt modelId="{1EFFAAD0-FA19-4342-915F-C05B4D3DD9B2}" type="sibTrans" cxnId="{A9FA67FD-C8B1-4876-8A70-15006EA37C5E}">
      <dgm:prSet/>
      <dgm:spPr/>
      <dgm:t>
        <a:bodyPr/>
        <a:lstStyle/>
        <a:p>
          <a:endParaRPr lang="ru-RU"/>
        </a:p>
      </dgm:t>
    </dgm:pt>
    <dgm:pt modelId="{899573E0-8A54-405E-85B5-64F90F797161}">
      <dgm:prSet phldrT="[Текст]" custT="1"/>
      <dgm:spPr/>
      <dgm:t>
        <a:bodyPr/>
        <a:lstStyle/>
        <a:p>
          <a:pPr algn="ctr"/>
          <a:r>
            <a:rPr lang="ru-RU" sz="2000" b="1" dirty="0" smtClean="0"/>
            <a:t>ФГОС ДО выдвигает одним из основополагающих принципов «приобщение детей к социокультурным нормам, традициям  семьи,общества и государства»</a:t>
          </a:r>
          <a:endParaRPr lang="ru-RU" sz="2000" b="1" dirty="0"/>
        </a:p>
      </dgm:t>
    </dgm:pt>
    <dgm:pt modelId="{2C72A2CC-AB98-49AB-802B-CB7534F1F46C}" type="parTrans" cxnId="{1A4ADB58-FF16-4010-9368-A34A58E8E634}">
      <dgm:prSet/>
      <dgm:spPr/>
      <dgm:t>
        <a:bodyPr/>
        <a:lstStyle/>
        <a:p>
          <a:endParaRPr lang="ru-RU"/>
        </a:p>
      </dgm:t>
    </dgm:pt>
    <dgm:pt modelId="{85788566-0A1A-44B6-9954-71AAC70E3336}" type="sibTrans" cxnId="{1A4ADB58-FF16-4010-9368-A34A58E8E634}">
      <dgm:prSet/>
      <dgm:spPr/>
      <dgm:t>
        <a:bodyPr/>
        <a:lstStyle/>
        <a:p>
          <a:endParaRPr lang="ru-RU"/>
        </a:p>
      </dgm:t>
    </dgm:pt>
    <dgm:pt modelId="{C0EA30CE-12D0-4CEF-85B0-4754E2591F4B}" type="pres">
      <dgm:prSet presAssocID="{E750A232-1610-4DAF-BE90-0209766D4349}" presName="compositeShape" presStyleCnt="0">
        <dgm:presLayoutVars>
          <dgm:dir/>
          <dgm:resizeHandles/>
        </dgm:presLayoutVars>
      </dgm:prSet>
      <dgm:spPr/>
    </dgm:pt>
    <dgm:pt modelId="{94332FA6-2644-44A5-8484-5DDB9EA6F314}" type="pres">
      <dgm:prSet presAssocID="{E750A232-1610-4DAF-BE90-0209766D4349}" presName="pyramid" presStyleLbl="node1" presStyleIdx="0" presStyleCnt="1" custLinFactNeighborX="1771"/>
      <dgm:spPr/>
    </dgm:pt>
    <dgm:pt modelId="{F7044BBB-5C90-46FB-A405-C20AD4B7E4AB}" type="pres">
      <dgm:prSet presAssocID="{E750A232-1610-4DAF-BE90-0209766D4349}" presName="theList" presStyleCnt="0"/>
      <dgm:spPr/>
    </dgm:pt>
    <dgm:pt modelId="{3A58785A-1C48-460F-9EA5-A2602FE9FDE8}" type="pres">
      <dgm:prSet presAssocID="{B0C9C29A-27CA-47D7-A954-AC280310B24F}" presName="aNode" presStyleLbl="fgAcc1" presStyleIdx="0" presStyleCnt="2" custScaleX="141111" custScaleY="445277" custLinFactY="-27554" custLinFactNeighborX="1406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AB00D-812B-4518-B973-44A09D19C2EF}" type="pres">
      <dgm:prSet presAssocID="{B0C9C29A-27CA-47D7-A954-AC280310B24F}" presName="aSpace" presStyleCnt="0"/>
      <dgm:spPr/>
    </dgm:pt>
    <dgm:pt modelId="{AA24132B-7F83-41C5-A624-699441FE1478}" type="pres">
      <dgm:prSet presAssocID="{899573E0-8A54-405E-85B5-64F90F797161}" presName="aNode" presStyleLbl="fgAcc1" presStyleIdx="1" presStyleCnt="2" custScaleX="140758" custScaleY="440886" custLinFactNeighborX="14402" custLinFactNeighborY="57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4425C-D356-4166-92DB-1F00B5CC2620}" type="pres">
      <dgm:prSet presAssocID="{899573E0-8A54-405E-85B5-64F90F797161}" presName="aSpace" presStyleCnt="0"/>
      <dgm:spPr/>
    </dgm:pt>
  </dgm:ptLst>
  <dgm:cxnLst>
    <dgm:cxn modelId="{A0047C26-39F3-4F44-96E0-76B50AC1A064}" type="presOf" srcId="{E750A232-1610-4DAF-BE90-0209766D4349}" destId="{C0EA30CE-12D0-4CEF-85B0-4754E2591F4B}" srcOrd="0" destOrd="0" presId="urn:microsoft.com/office/officeart/2005/8/layout/pyramid2"/>
    <dgm:cxn modelId="{0AE89EEA-8923-4E2B-B414-DF53E703F82F}" type="presOf" srcId="{B0C9C29A-27CA-47D7-A954-AC280310B24F}" destId="{3A58785A-1C48-460F-9EA5-A2602FE9FDE8}" srcOrd="0" destOrd="0" presId="urn:microsoft.com/office/officeart/2005/8/layout/pyramid2"/>
    <dgm:cxn modelId="{A9FA67FD-C8B1-4876-8A70-15006EA37C5E}" srcId="{E750A232-1610-4DAF-BE90-0209766D4349}" destId="{B0C9C29A-27CA-47D7-A954-AC280310B24F}" srcOrd="0" destOrd="0" parTransId="{F5198701-9454-4723-A77E-C4155E9A604B}" sibTransId="{1EFFAAD0-FA19-4342-915F-C05B4D3DD9B2}"/>
    <dgm:cxn modelId="{B4587AFE-DEEE-473A-9EB8-59D2AF08855E}" type="presOf" srcId="{899573E0-8A54-405E-85B5-64F90F797161}" destId="{AA24132B-7F83-41C5-A624-699441FE1478}" srcOrd="0" destOrd="0" presId="urn:microsoft.com/office/officeart/2005/8/layout/pyramid2"/>
    <dgm:cxn modelId="{1A4ADB58-FF16-4010-9368-A34A58E8E634}" srcId="{E750A232-1610-4DAF-BE90-0209766D4349}" destId="{899573E0-8A54-405E-85B5-64F90F797161}" srcOrd="1" destOrd="0" parTransId="{2C72A2CC-AB98-49AB-802B-CB7534F1F46C}" sibTransId="{85788566-0A1A-44B6-9954-71AAC70E3336}"/>
    <dgm:cxn modelId="{DB0B6186-D8C4-4C3F-9725-2C75D606743A}" type="presParOf" srcId="{C0EA30CE-12D0-4CEF-85B0-4754E2591F4B}" destId="{94332FA6-2644-44A5-8484-5DDB9EA6F314}" srcOrd="0" destOrd="0" presId="urn:microsoft.com/office/officeart/2005/8/layout/pyramid2"/>
    <dgm:cxn modelId="{F19151D7-FF41-4BF8-8376-F02291AC66F2}" type="presParOf" srcId="{C0EA30CE-12D0-4CEF-85B0-4754E2591F4B}" destId="{F7044BBB-5C90-46FB-A405-C20AD4B7E4AB}" srcOrd="1" destOrd="0" presId="urn:microsoft.com/office/officeart/2005/8/layout/pyramid2"/>
    <dgm:cxn modelId="{E61FA108-DCA4-46CE-B0F3-AC1F00662A22}" type="presParOf" srcId="{F7044BBB-5C90-46FB-A405-C20AD4B7E4AB}" destId="{3A58785A-1C48-460F-9EA5-A2602FE9FDE8}" srcOrd="0" destOrd="0" presId="urn:microsoft.com/office/officeart/2005/8/layout/pyramid2"/>
    <dgm:cxn modelId="{095E9A37-AA16-4048-913C-8424A55D5A44}" type="presParOf" srcId="{F7044BBB-5C90-46FB-A405-C20AD4B7E4AB}" destId="{543AB00D-812B-4518-B973-44A09D19C2EF}" srcOrd="1" destOrd="0" presId="urn:microsoft.com/office/officeart/2005/8/layout/pyramid2"/>
    <dgm:cxn modelId="{EC33A194-5195-41B3-84AC-9F850EF35379}" type="presParOf" srcId="{F7044BBB-5C90-46FB-A405-C20AD4B7E4AB}" destId="{AA24132B-7F83-41C5-A624-699441FE1478}" srcOrd="2" destOrd="0" presId="urn:microsoft.com/office/officeart/2005/8/layout/pyramid2"/>
    <dgm:cxn modelId="{35FEA9CD-4141-4195-B1DA-F0F2DD403F42}" type="presParOf" srcId="{F7044BBB-5C90-46FB-A405-C20AD4B7E4AB}" destId="{E434425C-D356-4166-92DB-1F00B5CC2620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9093EF-E0BF-48A7-B960-5AC67ADDC846}" type="doc">
      <dgm:prSet loTypeId="urn:microsoft.com/office/officeart/2005/8/layout/cycle4" loCatId="relationship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C812FF4-3448-4B55-BF97-FFEEECCBF851}">
      <dgm:prSet phldrT="[Текст]" custT="1"/>
      <dgm:spPr/>
      <dgm:t>
        <a:bodyPr/>
        <a:lstStyle/>
        <a:p>
          <a:pPr algn="l"/>
          <a:r>
            <a:rPr lang="ru-RU" sz="1400" b="1" dirty="0" smtClean="0"/>
            <a:t>Художественные средства</a:t>
          </a:r>
          <a:endParaRPr lang="ru-RU" sz="1400" b="1" dirty="0"/>
        </a:p>
      </dgm:t>
    </dgm:pt>
    <dgm:pt modelId="{E8580E36-93B3-42E8-BB53-C5FFFBBB91F9}" type="parTrans" cxnId="{A4E96E96-FBDB-44DE-9D24-F1BB62366277}">
      <dgm:prSet/>
      <dgm:spPr/>
      <dgm:t>
        <a:bodyPr/>
        <a:lstStyle/>
        <a:p>
          <a:pPr algn="l"/>
          <a:endParaRPr lang="ru-RU"/>
        </a:p>
      </dgm:t>
    </dgm:pt>
    <dgm:pt modelId="{03FA92BD-E408-405D-BE20-C2D62F085DD1}" type="sibTrans" cxnId="{A4E96E96-FBDB-44DE-9D24-F1BB62366277}">
      <dgm:prSet/>
      <dgm:spPr/>
      <dgm:t>
        <a:bodyPr/>
        <a:lstStyle/>
        <a:p>
          <a:pPr algn="l"/>
          <a:endParaRPr lang="ru-RU"/>
        </a:p>
      </dgm:t>
    </dgm:pt>
    <dgm:pt modelId="{526B7C74-65F5-4150-9F6C-BFF9005E36BF}">
      <dgm:prSet phldrT="[Текст]" custT="1"/>
      <dgm:spPr/>
      <dgm:t>
        <a:bodyPr/>
        <a:lstStyle/>
        <a:p>
          <a:pPr algn="l"/>
          <a:r>
            <a:rPr lang="ru-RU" sz="1600" b="1" dirty="0" smtClean="0"/>
            <a:t>Художественная литература</a:t>
          </a:r>
          <a:endParaRPr lang="ru-RU" sz="1600" b="1" dirty="0"/>
        </a:p>
      </dgm:t>
    </dgm:pt>
    <dgm:pt modelId="{26E50038-E5FD-405C-9190-D3338C22EBB1}" type="parTrans" cxnId="{4BC9870A-D0DD-4BD0-A881-A0EEDFEB85E9}">
      <dgm:prSet/>
      <dgm:spPr/>
      <dgm:t>
        <a:bodyPr/>
        <a:lstStyle/>
        <a:p>
          <a:pPr algn="l"/>
          <a:endParaRPr lang="ru-RU"/>
        </a:p>
      </dgm:t>
    </dgm:pt>
    <dgm:pt modelId="{6A4BDA30-EAD9-4719-BA07-0C2FFB6B287F}" type="sibTrans" cxnId="{4BC9870A-D0DD-4BD0-A881-A0EEDFEB85E9}">
      <dgm:prSet/>
      <dgm:spPr/>
      <dgm:t>
        <a:bodyPr/>
        <a:lstStyle/>
        <a:p>
          <a:pPr algn="l"/>
          <a:endParaRPr lang="ru-RU"/>
        </a:p>
      </dgm:t>
    </dgm:pt>
    <dgm:pt modelId="{7F65B67E-9462-40DC-B992-7517CCEF570F}">
      <dgm:prSet phldrT="[Текст]" custT="1"/>
      <dgm:spPr/>
      <dgm:t>
        <a:bodyPr/>
        <a:lstStyle/>
        <a:p>
          <a:pPr algn="l"/>
          <a:r>
            <a:rPr lang="ru-RU" sz="1600" b="1" dirty="0" smtClean="0"/>
            <a:t>Игровая </a:t>
          </a:r>
          <a:endParaRPr lang="ru-RU" sz="1600" b="1" dirty="0"/>
        </a:p>
      </dgm:t>
    </dgm:pt>
    <dgm:pt modelId="{97443054-A738-4CC6-A264-CA10BB86CAFD}" type="parTrans" cxnId="{47D9BA78-B7D3-4227-9F2A-A9AC8B750E42}">
      <dgm:prSet/>
      <dgm:spPr/>
      <dgm:t>
        <a:bodyPr/>
        <a:lstStyle/>
        <a:p>
          <a:pPr algn="l"/>
          <a:endParaRPr lang="ru-RU"/>
        </a:p>
      </dgm:t>
    </dgm:pt>
    <dgm:pt modelId="{F6E70361-C94B-4C95-AF96-E37AD458AA74}" type="sibTrans" cxnId="{47D9BA78-B7D3-4227-9F2A-A9AC8B750E42}">
      <dgm:prSet/>
      <dgm:spPr/>
      <dgm:t>
        <a:bodyPr/>
        <a:lstStyle/>
        <a:p>
          <a:pPr algn="l"/>
          <a:endParaRPr lang="ru-RU"/>
        </a:p>
      </dgm:t>
    </dgm:pt>
    <dgm:pt modelId="{E89F4DE0-0FE1-458C-8646-0DA36413C652}">
      <dgm:prSet phldrT="[Текст]" custT="1"/>
      <dgm:spPr/>
      <dgm:t>
        <a:bodyPr/>
        <a:lstStyle/>
        <a:p>
          <a:pPr algn="l"/>
          <a:r>
            <a:rPr lang="ru-RU" sz="1600" b="1" dirty="0" smtClean="0"/>
            <a:t>Живая природа</a:t>
          </a:r>
          <a:endParaRPr lang="ru-RU" sz="1600" b="1" dirty="0"/>
        </a:p>
      </dgm:t>
    </dgm:pt>
    <dgm:pt modelId="{6F388F14-6DB8-4955-AA25-AF7550338BDC}" type="parTrans" cxnId="{B8C7ABD7-6295-4FD6-92FD-FB51929B99FF}">
      <dgm:prSet/>
      <dgm:spPr/>
      <dgm:t>
        <a:bodyPr/>
        <a:lstStyle/>
        <a:p>
          <a:pPr algn="l"/>
          <a:endParaRPr lang="ru-RU"/>
        </a:p>
      </dgm:t>
    </dgm:pt>
    <dgm:pt modelId="{C2AA9965-D792-47D1-B60F-70DEED58F986}" type="sibTrans" cxnId="{B8C7ABD7-6295-4FD6-92FD-FB51929B99FF}">
      <dgm:prSet/>
      <dgm:spPr/>
      <dgm:t>
        <a:bodyPr/>
        <a:lstStyle/>
        <a:p>
          <a:pPr algn="l"/>
          <a:endParaRPr lang="ru-RU"/>
        </a:p>
      </dgm:t>
    </dgm:pt>
    <dgm:pt modelId="{4EFBDF78-E7CE-4553-9171-4DD3EE4E748E}">
      <dgm:prSet phldrT="[Текст]"/>
      <dgm:spPr/>
      <dgm:t>
        <a:bodyPr/>
        <a:lstStyle/>
        <a:p>
          <a:pPr algn="l"/>
          <a:r>
            <a:rPr lang="ru-RU" b="1" dirty="0" smtClean="0"/>
            <a:t>Социум</a:t>
          </a:r>
          <a:r>
            <a:rPr lang="ru-RU" dirty="0" smtClean="0"/>
            <a:t> </a:t>
          </a:r>
          <a:endParaRPr lang="ru-RU" dirty="0"/>
        </a:p>
      </dgm:t>
    </dgm:pt>
    <dgm:pt modelId="{73AE3635-C233-4AE6-9385-C4991F5BA453}" type="parTrans" cxnId="{EB180C39-D8D2-40A8-B74A-D126799220A1}">
      <dgm:prSet/>
      <dgm:spPr/>
      <dgm:t>
        <a:bodyPr/>
        <a:lstStyle/>
        <a:p>
          <a:pPr algn="l"/>
          <a:endParaRPr lang="ru-RU"/>
        </a:p>
      </dgm:t>
    </dgm:pt>
    <dgm:pt modelId="{21FC06D7-7876-4BAC-8367-44B6E8D83DEE}" type="sibTrans" cxnId="{EB180C39-D8D2-40A8-B74A-D126799220A1}">
      <dgm:prSet/>
      <dgm:spPr/>
      <dgm:t>
        <a:bodyPr/>
        <a:lstStyle/>
        <a:p>
          <a:pPr algn="l"/>
          <a:endParaRPr lang="ru-RU"/>
        </a:p>
      </dgm:t>
    </dgm:pt>
    <dgm:pt modelId="{A9B6AB54-E982-4A2B-8B67-7623A9EE7657}">
      <dgm:prSet phldrT="[Текст]"/>
      <dgm:spPr/>
      <dgm:t>
        <a:bodyPr/>
        <a:lstStyle/>
        <a:p>
          <a:pPr algn="l"/>
          <a:r>
            <a:rPr lang="ru-RU" b="1" dirty="0" smtClean="0"/>
            <a:t>Природа</a:t>
          </a:r>
          <a:endParaRPr lang="ru-RU" b="1" dirty="0"/>
        </a:p>
      </dgm:t>
    </dgm:pt>
    <dgm:pt modelId="{B648ACCA-130F-4A63-82FA-62B962491723}" type="sibTrans" cxnId="{53D97F56-5717-4461-8705-B4454B6F1DFB}">
      <dgm:prSet/>
      <dgm:spPr/>
      <dgm:t>
        <a:bodyPr/>
        <a:lstStyle/>
        <a:p>
          <a:pPr algn="l"/>
          <a:endParaRPr lang="ru-RU"/>
        </a:p>
      </dgm:t>
    </dgm:pt>
    <dgm:pt modelId="{75E2018E-DEB5-4853-B0B6-ACD468F42BD4}" type="parTrans" cxnId="{53D97F56-5717-4461-8705-B4454B6F1DFB}">
      <dgm:prSet/>
      <dgm:spPr/>
      <dgm:t>
        <a:bodyPr/>
        <a:lstStyle/>
        <a:p>
          <a:pPr algn="l"/>
          <a:endParaRPr lang="ru-RU"/>
        </a:p>
      </dgm:t>
    </dgm:pt>
    <dgm:pt modelId="{2119B879-DBE9-4D4E-AC0D-7163E519FB89}">
      <dgm:prSet phldrT="[Текст]" custT="1"/>
      <dgm:spPr/>
      <dgm:t>
        <a:bodyPr/>
        <a:lstStyle/>
        <a:p>
          <a:pPr algn="l"/>
          <a:r>
            <a:rPr lang="ru-RU" sz="1600" b="1" dirty="0" smtClean="0"/>
            <a:t>Изобразительное искусство</a:t>
          </a:r>
          <a:endParaRPr lang="ru-RU" sz="1600" b="1" dirty="0"/>
        </a:p>
      </dgm:t>
    </dgm:pt>
    <dgm:pt modelId="{58EC1A4A-0BAC-4219-A4C0-163D76C1C041}" type="parTrans" cxnId="{1BAE08B5-D74D-4A6C-9975-B2FD584C26A2}">
      <dgm:prSet/>
      <dgm:spPr/>
      <dgm:t>
        <a:bodyPr/>
        <a:lstStyle/>
        <a:p>
          <a:pPr algn="l"/>
          <a:endParaRPr lang="ru-RU"/>
        </a:p>
      </dgm:t>
    </dgm:pt>
    <dgm:pt modelId="{2E5DCE20-3121-4E9C-87D1-87E8CED9B291}" type="sibTrans" cxnId="{1BAE08B5-D74D-4A6C-9975-B2FD584C26A2}">
      <dgm:prSet/>
      <dgm:spPr/>
      <dgm:t>
        <a:bodyPr/>
        <a:lstStyle/>
        <a:p>
          <a:pPr algn="l"/>
          <a:endParaRPr lang="ru-RU"/>
        </a:p>
      </dgm:t>
    </dgm:pt>
    <dgm:pt modelId="{FE54F088-F210-41CC-B2A0-7F8E49866832}">
      <dgm:prSet phldrT="[Текст]" custT="1"/>
      <dgm:spPr/>
      <dgm:t>
        <a:bodyPr/>
        <a:lstStyle/>
        <a:p>
          <a:pPr algn="l"/>
          <a:r>
            <a:rPr lang="ru-RU" sz="1600" b="1" dirty="0" smtClean="0"/>
            <a:t>Музыка</a:t>
          </a:r>
          <a:endParaRPr lang="ru-RU" sz="1600" b="1" dirty="0"/>
        </a:p>
      </dgm:t>
    </dgm:pt>
    <dgm:pt modelId="{7C31D8E6-4AAE-4AD0-A3F8-70BDD90B8DBB}" type="parTrans" cxnId="{A602265A-3986-46EA-B10A-7194F182DDC4}">
      <dgm:prSet/>
      <dgm:spPr/>
      <dgm:t>
        <a:bodyPr/>
        <a:lstStyle/>
        <a:p>
          <a:pPr algn="l"/>
          <a:endParaRPr lang="ru-RU"/>
        </a:p>
      </dgm:t>
    </dgm:pt>
    <dgm:pt modelId="{D0FF9C75-1FF0-4BA7-ADE0-0D1D89CEB021}" type="sibTrans" cxnId="{A602265A-3986-46EA-B10A-7194F182DDC4}">
      <dgm:prSet/>
      <dgm:spPr/>
      <dgm:t>
        <a:bodyPr/>
        <a:lstStyle/>
        <a:p>
          <a:pPr algn="l"/>
          <a:endParaRPr lang="ru-RU"/>
        </a:p>
      </dgm:t>
    </dgm:pt>
    <dgm:pt modelId="{B65B8D01-7F65-437E-BBFC-66C059638D78}">
      <dgm:prSet phldrT="[Текст]" custT="1"/>
      <dgm:spPr/>
      <dgm:t>
        <a:bodyPr/>
        <a:lstStyle/>
        <a:p>
          <a:pPr algn="l"/>
          <a:r>
            <a:rPr lang="ru-RU" sz="1600" b="1" dirty="0" smtClean="0"/>
            <a:t>Кино</a:t>
          </a:r>
          <a:endParaRPr lang="ru-RU" sz="1600" b="1" dirty="0"/>
        </a:p>
      </dgm:t>
    </dgm:pt>
    <dgm:pt modelId="{1ED3526E-D542-4570-A44C-5496B12A9A97}" type="parTrans" cxnId="{6B95B230-4511-4CAB-8C68-4FA26B03EB5E}">
      <dgm:prSet/>
      <dgm:spPr/>
      <dgm:t>
        <a:bodyPr/>
        <a:lstStyle/>
        <a:p>
          <a:pPr algn="l"/>
          <a:endParaRPr lang="ru-RU"/>
        </a:p>
      </dgm:t>
    </dgm:pt>
    <dgm:pt modelId="{AC1A1DFA-D10A-42BE-AEC8-427B328BEF26}" type="sibTrans" cxnId="{6B95B230-4511-4CAB-8C68-4FA26B03EB5E}">
      <dgm:prSet/>
      <dgm:spPr/>
      <dgm:t>
        <a:bodyPr/>
        <a:lstStyle/>
        <a:p>
          <a:pPr algn="l"/>
          <a:endParaRPr lang="ru-RU"/>
        </a:p>
      </dgm:t>
    </dgm:pt>
    <dgm:pt modelId="{462864D0-BA8B-47A0-9A31-108BA70BDEF9}">
      <dgm:prSet phldrT="[Текст]" custT="1"/>
      <dgm:spPr/>
      <dgm:t>
        <a:bodyPr/>
        <a:lstStyle/>
        <a:p>
          <a:pPr algn="l"/>
          <a:r>
            <a:rPr lang="ru-RU" sz="1600" b="1" dirty="0" smtClean="0"/>
            <a:t>Познавательная</a:t>
          </a:r>
          <a:endParaRPr lang="ru-RU" sz="1600" b="1" dirty="0"/>
        </a:p>
      </dgm:t>
    </dgm:pt>
    <dgm:pt modelId="{D5104C89-2911-46F5-BFE3-A63F679D5DFA}" type="parTrans" cxnId="{4C2D173F-3886-4F4B-9980-CA49C46A6F61}">
      <dgm:prSet/>
      <dgm:spPr/>
      <dgm:t>
        <a:bodyPr/>
        <a:lstStyle/>
        <a:p>
          <a:pPr algn="l"/>
          <a:endParaRPr lang="ru-RU"/>
        </a:p>
      </dgm:t>
    </dgm:pt>
    <dgm:pt modelId="{F9512CA2-38C9-48EC-BD21-0F2517D6553D}" type="sibTrans" cxnId="{4C2D173F-3886-4F4B-9980-CA49C46A6F61}">
      <dgm:prSet/>
      <dgm:spPr/>
      <dgm:t>
        <a:bodyPr/>
        <a:lstStyle/>
        <a:p>
          <a:pPr algn="l"/>
          <a:endParaRPr lang="ru-RU"/>
        </a:p>
      </dgm:t>
    </dgm:pt>
    <dgm:pt modelId="{36332312-0696-40F3-89DD-2D85E459D1F9}">
      <dgm:prSet phldrT="[Текст]" custT="1"/>
      <dgm:spPr/>
      <dgm:t>
        <a:bodyPr/>
        <a:lstStyle/>
        <a:p>
          <a:pPr algn="l"/>
          <a:r>
            <a:rPr lang="ru-RU" sz="1600" b="1" dirty="0" smtClean="0"/>
            <a:t>Трудовая</a:t>
          </a:r>
          <a:endParaRPr lang="ru-RU" sz="1600" b="1" dirty="0"/>
        </a:p>
      </dgm:t>
    </dgm:pt>
    <dgm:pt modelId="{FCB1F31F-8A67-4AD1-9106-E822D5591DDE}" type="parTrans" cxnId="{68667094-1482-489C-8FFB-BDCBF6B6C989}">
      <dgm:prSet/>
      <dgm:spPr/>
      <dgm:t>
        <a:bodyPr/>
        <a:lstStyle/>
        <a:p>
          <a:pPr algn="l"/>
          <a:endParaRPr lang="ru-RU"/>
        </a:p>
      </dgm:t>
    </dgm:pt>
    <dgm:pt modelId="{0AEF8434-6E12-4524-90BF-390D5E422221}" type="sibTrans" cxnId="{68667094-1482-489C-8FFB-BDCBF6B6C989}">
      <dgm:prSet/>
      <dgm:spPr/>
      <dgm:t>
        <a:bodyPr/>
        <a:lstStyle/>
        <a:p>
          <a:pPr algn="l"/>
          <a:endParaRPr lang="ru-RU"/>
        </a:p>
      </dgm:t>
    </dgm:pt>
    <dgm:pt modelId="{988B57F5-03E7-482C-9FF8-7666571B2CAD}">
      <dgm:prSet phldrT="[Текст]" custT="1"/>
      <dgm:spPr/>
      <dgm:t>
        <a:bodyPr/>
        <a:lstStyle/>
        <a:p>
          <a:pPr algn="l"/>
          <a:r>
            <a:rPr lang="ru-RU" sz="1600" b="1" dirty="0" smtClean="0"/>
            <a:t>Коммуникативная</a:t>
          </a:r>
          <a:endParaRPr lang="ru-RU" sz="1600" b="1" dirty="0"/>
        </a:p>
      </dgm:t>
    </dgm:pt>
    <dgm:pt modelId="{E10A98D0-7044-4A06-AC55-C08C866D287E}" type="parTrans" cxnId="{C686FF11-50B8-47ED-BC2B-AAB101B72F38}">
      <dgm:prSet/>
      <dgm:spPr/>
      <dgm:t>
        <a:bodyPr/>
        <a:lstStyle/>
        <a:p>
          <a:pPr algn="l"/>
          <a:endParaRPr lang="ru-RU"/>
        </a:p>
      </dgm:t>
    </dgm:pt>
    <dgm:pt modelId="{8D60BA66-9C3D-4C66-9605-E2E52AD2D6AF}" type="sibTrans" cxnId="{C686FF11-50B8-47ED-BC2B-AAB101B72F38}">
      <dgm:prSet/>
      <dgm:spPr/>
      <dgm:t>
        <a:bodyPr/>
        <a:lstStyle/>
        <a:p>
          <a:pPr algn="l"/>
          <a:endParaRPr lang="ru-RU"/>
        </a:p>
      </dgm:t>
    </dgm:pt>
    <dgm:pt modelId="{B622A629-7E3B-4C4F-9BA6-12E7EEAF25F2}">
      <dgm:prSet phldrT="[Текст]" custT="1"/>
      <dgm:spPr/>
      <dgm:t>
        <a:bodyPr/>
        <a:lstStyle/>
        <a:p>
          <a:pPr algn="l"/>
          <a:r>
            <a:rPr lang="ru-RU" sz="1600" b="1" dirty="0" smtClean="0"/>
            <a:t>Творческая</a:t>
          </a:r>
          <a:endParaRPr lang="ru-RU" sz="1600" b="1" dirty="0"/>
        </a:p>
      </dgm:t>
    </dgm:pt>
    <dgm:pt modelId="{A1F3766D-C2FA-495F-BAB5-5CD78F98C0B9}" type="parTrans" cxnId="{C3B56C73-B2BD-4D3B-BC25-D9A84725ABAC}">
      <dgm:prSet/>
      <dgm:spPr/>
      <dgm:t>
        <a:bodyPr/>
        <a:lstStyle/>
        <a:p>
          <a:pPr algn="l"/>
          <a:endParaRPr lang="ru-RU"/>
        </a:p>
      </dgm:t>
    </dgm:pt>
    <dgm:pt modelId="{772C85BF-2A65-41C9-A853-412F94F7B42E}" type="sibTrans" cxnId="{C3B56C73-B2BD-4D3B-BC25-D9A84725ABAC}">
      <dgm:prSet/>
      <dgm:spPr/>
      <dgm:t>
        <a:bodyPr/>
        <a:lstStyle/>
        <a:p>
          <a:pPr algn="l"/>
          <a:endParaRPr lang="ru-RU"/>
        </a:p>
      </dgm:t>
    </dgm:pt>
    <dgm:pt modelId="{851D1DBA-B3E3-4D3B-98BB-F18D87B7DF45}">
      <dgm:prSet phldrT="[Текст]" custT="1"/>
      <dgm:spPr/>
      <dgm:t>
        <a:bodyPr/>
        <a:lstStyle/>
        <a:p>
          <a:pPr algn="l"/>
          <a:r>
            <a:rPr lang="ru-RU" sz="1600" b="1" dirty="0" smtClean="0"/>
            <a:t>Неживая природа</a:t>
          </a:r>
          <a:endParaRPr lang="ru-RU" sz="1600" b="1" dirty="0"/>
        </a:p>
      </dgm:t>
    </dgm:pt>
    <dgm:pt modelId="{C031AF00-65C4-418A-B1DC-DE382DCC900A}" type="parTrans" cxnId="{73996D00-E662-4852-BE2D-2105D70ACBC4}">
      <dgm:prSet/>
      <dgm:spPr/>
      <dgm:t>
        <a:bodyPr/>
        <a:lstStyle/>
        <a:p>
          <a:endParaRPr lang="ru-RU"/>
        </a:p>
      </dgm:t>
    </dgm:pt>
    <dgm:pt modelId="{6FCEEB9A-C6A0-4BF6-846F-69814ED16BF2}" type="sibTrans" cxnId="{73996D00-E662-4852-BE2D-2105D70ACBC4}">
      <dgm:prSet/>
      <dgm:spPr/>
      <dgm:t>
        <a:bodyPr/>
        <a:lstStyle/>
        <a:p>
          <a:endParaRPr lang="ru-RU"/>
        </a:p>
      </dgm:t>
    </dgm:pt>
    <dgm:pt modelId="{C0C8597B-A422-4E32-B4C8-3D9CDD2154E6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bg1"/>
              </a:solidFill>
            </a:rPr>
            <a:t>Деятельность детей</a:t>
          </a:r>
          <a:endParaRPr lang="ru-RU" sz="1400" b="1" dirty="0">
            <a:solidFill>
              <a:schemeClr val="bg1"/>
            </a:solidFill>
          </a:endParaRPr>
        </a:p>
      </dgm:t>
    </dgm:pt>
    <dgm:pt modelId="{F959C901-580C-40FC-A5CB-FACD089D8AED}" type="sibTrans" cxnId="{09D2C425-D516-4761-9F5B-9288D7CC3C5E}">
      <dgm:prSet/>
      <dgm:spPr/>
      <dgm:t>
        <a:bodyPr/>
        <a:lstStyle/>
        <a:p>
          <a:pPr algn="l"/>
          <a:endParaRPr lang="ru-RU"/>
        </a:p>
      </dgm:t>
    </dgm:pt>
    <dgm:pt modelId="{5A8823B5-2B6A-446F-A558-A42FDC2F8565}" type="parTrans" cxnId="{09D2C425-D516-4761-9F5B-9288D7CC3C5E}">
      <dgm:prSet/>
      <dgm:spPr/>
      <dgm:t>
        <a:bodyPr/>
        <a:lstStyle/>
        <a:p>
          <a:pPr algn="l"/>
          <a:endParaRPr lang="ru-RU"/>
        </a:p>
      </dgm:t>
    </dgm:pt>
    <dgm:pt modelId="{8A061C67-1D85-4C3C-82F9-BB76794686E2}">
      <dgm:prSet phldrT="[Текст]" custT="1"/>
      <dgm:spPr/>
      <dgm:t>
        <a:bodyPr/>
        <a:lstStyle/>
        <a:p>
          <a:pPr algn="l"/>
          <a:r>
            <a:rPr lang="ru-RU" sz="1600" b="1" dirty="0" smtClean="0"/>
            <a:t>Общение</a:t>
          </a:r>
          <a:endParaRPr lang="ru-RU" sz="1600" b="1" dirty="0"/>
        </a:p>
      </dgm:t>
    </dgm:pt>
    <dgm:pt modelId="{080AD7A7-CA65-41CF-BC47-1412F1D64AFE}" type="parTrans" cxnId="{91E237DA-6F5C-4D76-8221-F83BCA554D51}">
      <dgm:prSet/>
      <dgm:spPr/>
    </dgm:pt>
    <dgm:pt modelId="{E097AE00-F61F-42F6-9451-6E66DF79823A}" type="sibTrans" cxnId="{91E237DA-6F5C-4D76-8221-F83BCA554D51}">
      <dgm:prSet/>
      <dgm:spPr/>
    </dgm:pt>
    <dgm:pt modelId="{2639B895-7C1E-49C7-B7B0-A0D4BFB2C56D}">
      <dgm:prSet phldrT="[Текст]" custT="1"/>
      <dgm:spPr/>
      <dgm:t>
        <a:bodyPr/>
        <a:lstStyle/>
        <a:p>
          <a:pPr algn="l"/>
          <a:r>
            <a:rPr lang="ru-RU" sz="1600" b="1" dirty="0" smtClean="0"/>
            <a:t>Эмоциональное благополучие</a:t>
          </a:r>
          <a:endParaRPr lang="ru-RU" sz="1600" b="1" dirty="0"/>
        </a:p>
      </dgm:t>
    </dgm:pt>
    <dgm:pt modelId="{310846FD-16A2-44FD-82AF-29F2428C76CD}" type="parTrans" cxnId="{FCF8238D-255E-4D42-B66E-12E32EB5A7D0}">
      <dgm:prSet/>
      <dgm:spPr/>
    </dgm:pt>
    <dgm:pt modelId="{70E6D943-F53C-41A6-9340-01CABE1EBB3F}" type="sibTrans" cxnId="{FCF8238D-255E-4D42-B66E-12E32EB5A7D0}">
      <dgm:prSet/>
      <dgm:spPr/>
    </dgm:pt>
    <dgm:pt modelId="{A3DF511D-290F-45D1-B03B-5A7D23DDBCED}" type="pres">
      <dgm:prSet presAssocID="{349093EF-E0BF-48A7-B960-5AC67ADDC84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E42C8A-DC5F-4FC9-8A9C-3F14FE1EDF09}" type="pres">
      <dgm:prSet presAssocID="{349093EF-E0BF-48A7-B960-5AC67ADDC846}" presName="children" presStyleCnt="0"/>
      <dgm:spPr/>
      <dgm:t>
        <a:bodyPr/>
        <a:lstStyle/>
        <a:p>
          <a:endParaRPr lang="ru-RU"/>
        </a:p>
      </dgm:t>
    </dgm:pt>
    <dgm:pt modelId="{9579BDD8-124B-4884-AD91-258245940F25}" type="pres">
      <dgm:prSet presAssocID="{349093EF-E0BF-48A7-B960-5AC67ADDC846}" presName="child1group" presStyleCnt="0"/>
      <dgm:spPr/>
      <dgm:t>
        <a:bodyPr/>
        <a:lstStyle/>
        <a:p>
          <a:endParaRPr lang="ru-RU"/>
        </a:p>
      </dgm:t>
    </dgm:pt>
    <dgm:pt modelId="{47016CA6-89BC-46BD-B4EB-AAE998CF6DD8}" type="pres">
      <dgm:prSet presAssocID="{349093EF-E0BF-48A7-B960-5AC67ADDC846}" presName="child1" presStyleLbl="bgAcc1" presStyleIdx="0" presStyleCnt="4" custScaleX="145914" custScaleY="147424" custLinFactNeighborX="-27233" custLinFactNeighborY="25046"/>
      <dgm:spPr/>
      <dgm:t>
        <a:bodyPr/>
        <a:lstStyle/>
        <a:p>
          <a:endParaRPr lang="ru-RU"/>
        </a:p>
      </dgm:t>
    </dgm:pt>
    <dgm:pt modelId="{6DE4A487-BA64-40AE-9B57-A2680F530FA5}" type="pres">
      <dgm:prSet presAssocID="{349093EF-E0BF-48A7-B960-5AC67ADDC846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B8ADB-7B9A-4F6B-A743-C21142AF78D6}" type="pres">
      <dgm:prSet presAssocID="{349093EF-E0BF-48A7-B960-5AC67ADDC846}" presName="child2group" presStyleCnt="0"/>
      <dgm:spPr/>
      <dgm:t>
        <a:bodyPr/>
        <a:lstStyle/>
        <a:p>
          <a:endParaRPr lang="ru-RU"/>
        </a:p>
      </dgm:t>
    </dgm:pt>
    <dgm:pt modelId="{AAAD1B15-3AD4-4D42-B4D5-FCDDC782CCE2}" type="pres">
      <dgm:prSet presAssocID="{349093EF-E0BF-48A7-B960-5AC67ADDC846}" presName="child2" presStyleLbl="bgAcc1" presStyleIdx="1" presStyleCnt="4" custScaleX="143948" custScaleY="145088" custLinFactNeighborX="26863" custLinFactNeighborY="23878"/>
      <dgm:spPr/>
      <dgm:t>
        <a:bodyPr/>
        <a:lstStyle/>
        <a:p>
          <a:endParaRPr lang="ru-RU"/>
        </a:p>
      </dgm:t>
    </dgm:pt>
    <dgm:pt modelId="{A0B45AC2-6B30-480A-9100-4EDDDD7560C8}" type="pres">
      <dgm:prSet presAssocID="{349093EF-E0BF-48A7-B960-5AC67ADDC846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098A3-CA34-4F6A-AC57-96EA4780A533}" type="pres">
      <dgm:prSet presAssocID="{349093EF-E0BF-48A7-B960-5AC67ADDC846}" presName="child3group" presStyleCnt="0"/>
      <dgm:spPr/>
      <dgm:t>
        <a:bodyPr/>
        <a:lstStyle/>
        <a:p>
          <a:endParaRPr lang="ru-RU"/>
        </a:p>
      </dgm:t>
    </dgm:pt>
    <dgm:pt modelId="{677C320B-F6A6-4115-8303-CEC82EDECD58}" type="pres">
      <dgm:prSet presAssocID="{349093EF-E0BF-48A7-B960-5AC67ADDC846}" presName="child3" presStyleLbl="bgAcc1" presStyleIdx="2" presStyleCnt="4" custScaleX="122090" custScaleY="155153" custLinFactNeighborX="40574" custLinFactNeighborY="-26006"/>
      <dgm:spPr/>
      <dgm:t>
        <a:bodyPr/>
        <a:lstStyle/>
        <a:p>
          <a:endParaRPr lang="ru-RU"/>
        </a:p>
      </dgm:t>
    </dgm:pt>
    <dgm:pt modelId="{CEEA49FF-3E3C-4897-AEE0-001A2960AF73}" type="pres">
      <dgm:prSet presAssocID="{349093EF-E0BF-48A7-B960-5AC67ADDC846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4E280-BDC1-4AFC-86FF-379060E86FCC}" type="pres">
      <dgm:prSet presAssocID="{349093EF-E0BF-48A7-B960-5AC67ADDC846}" presName="child4group" presStyleCnt="0"/>
      <dgm:spPr/>
      <dgm:t>
        <a:bodyPr/>
        <a:lstStyle/>
        <a:p>
          <a:endParaRPr lang="ru-RU"/>
        </a:p>
      </dgm:t>
    </dgm:pt>
    <dgm:pt modelId="{9BC8365D-7A53-4979-88EA-8BAAB8D6B9D2}" type="pres">
      <dgm:prSet presAssocID="{349093EF-E0BF-48A7-B960-5AC67ADDC846}" presName="child4" presStyleLbl="bgAcc1" presStyleIdx="3" presStyleCnt="4" custScaleX="129429" custScaleY="158095" custLinFactNeighborX="-37989" custLinFactNeighborY="-19867"/>
      <dgm:spPr/>
      <dgm:t>
        <a:bodyPr/>
        <a:lstStyle/>
        <a:p>
          <a:endParaRPr lang="ru-RU"/>
        </a:p>
      </dgm:t>
    </dgm:pt>
    <dgm:pt modelId="{F2AB5E76-B740-43DE-9955-F02937722820}" type="pres">
      <dgm:prSet presAssocID="{349093EF-E0BF-48A7-B960-5AC67ADDC846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BC8F99-9BF3-43E3-B57F-D999D8EDA15E}" type="pres">
      <dgm:prSet presAssocID="{349093EF-E0BF-48A7-B960-5AC67ADDC846}" presName="childPlaceholder" presStyleCnt="0"/>
      <dgm:spPr/>
      <dgm:t>
        <a:bodyPr/>
        <a:lstStyle/>
        <a:p>
          <a:endParaRPr lang="ru-RU"/>
        </a:p>
      </dgm:t>
    </dgm:pt>
    <dgm:pt modelId="{E68E17CF-4057-4B98-9230-219F2B6E850E}" type="pres">
      <dgm:prSet presAssocID="{349093EF-E0BF-48A7-B960-5AC67ADDC846}" presName="circle" presStyleCnt="0"/>
      <dgm:spPr/>
      <dgm:t>
        <a:bodyPr/>
        <a:lstStyle/>
        <a:p>
          <a:endParaRPr lang="ru-RU"/>
        </a:p>
      </dgm:t>
    </dgm:pt>
    <dgm:pt modelId="{39743956-ED63-42B8-8409-132CBC9EEBDE}" type="pres">
      <dgm:prSet presAssocID="{349093EF-E0BF-48A7-B960-5AC67ADDC846}" presName="quadrant1" presStyleLbl="node1" presStyleIdx="0" presStyleCnt="4" custLinFactNeighborX="3922" custLinFactNeighborY="19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2D025-FE4B-4E42-8621-2E7D9A78F5BA}" type="pres">
      <dgm:prSet presAssocID="{349093EF-E0BF-48A7-B960-5AC67ADDC846}" presName="quadrant2" presStyleLbl="node1" presStyleIdx="1" presStyleCnt="4" custLinFactNeighborX="-302" custLinFactNeighborY="19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8B26D-D9AB-4892-9DA8-008EEEEAAEBB}" type="pres">
      <dgm:prSet presAssocID="{349093EF-E0BF-48A7-B960-5AC67ADDC846}" presName="quadrant3" presStyleLbl="node1" presStyleIdx="2" presStyleCnt="4" custLinFactNeighborX="-302" custLinFactNeighborY="-23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EE277-97E2-4A1A-8A5C-4DA283A0CCAD}" type="pres">
      <dgm:prSet presAssocID="{349093EF-E0BF-48A7-B960-5AC67ADDC846}" presName="quadrant4" presStyleLbl="node1" presStyleIdx="3" presStyleCnt="4" custLinFactNeighborX="3922" custLinFactNeighborY="-23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099CF4-9553-4B0C-9D7C-A0D186476CE7}" type="pres">
      <dgm:prSet presAssocID="{349093EF-E0BF-48A7-B960-5AC67ADDC846}" presName="quadrantPlaceholder" presStyleCnt="0"/>
      <dgm:spPr/>
      <dgm:t>
        <a:bodyPr/>
        <a:lstStyle/>
        <a:p>
          <a:endParaRPr lang="ru-RU"/>
        </a:p>
      </dgm:t>
    </dgm:pt>
    <dgm:pt modelId="{C99BC9FC-D4FF-4168-8CFB-2E9739640BB3}" type="pres">
      <dgm:prSet presAssocID="{349093EF-E0BF-48A7-B960-5AC67ADDC846}" presName="center1" presStyleLbl="fgShp" presStyleIdx="0" presStyleCnt="2"/>
      <dgm:spPr/>
      <dgm:t>
        <a:bodyPr/>
        <a:lstStyle/>
        <a:p>
          <a:endParaRPr lang="ru-RU"/>
        </a:p>
      </dgm:t>
    </dgm:pt>
    <dgm:pt modelId="{1EE35148-E681-4870-B508-3FF91BDDF517}" type="pres">
      <dgm:prSet presAssocID="{349093EF-E0BF-48A7-B960-5AC67ADDC846}" presName="center2" presStyleLbl="fgShp" presStyleIdx="1" presStyleCnt="2"/>
      <dgm:spPr/>
      <dgm:t>
        <a:bodyPr/>
        <a:lstStyle/>
        <a:p>
          <a:endParaRPr lang="ru-RU"/>
        </a:p>
      </dgm:t>
    </dgm:pt>
  </dgm:ptLst>
  <dgm:cxnLst>
    <dgm:cxn modelId="{A602265A-3986-46EA-B10A-7194F182DDC4}" srcId="{4C812FF4-3448-4B55-BF97-FFEEECCBF851}" destId="{FE54F088-F210-41CC-B2A0-7F8E49866832}" srcOrd="2" destOrd="0" parTransId="{7C31D8E6-4AAE-4AD0-A3F8-70BDD90B8DBB}" sibTransId="{D0FF9C75-1FF0-4BA7-ADE0-0D1D89CEB021}"/>
    <dgm:cxn modelId="{A4E96E96-FBDB-44DE-9D24-F1BB62366277}" srcId="{349093EF-E0BF-48A7-B960-5AC67ADDC846}" destId="{4C812FF4-3448-4B55-BF97-FFEEECCBF851}" srcOrd="0" destOrd="0" parTransId="{E8580E36-93B3-42E8-BB53-C5FFFBBB91F9}" sibTransId="{03FA92BD-E408-405D-BE20-C2D62F085DD1}"/>
    <dgm:cxn modelId="{91E237DA-6F5C-4D76-8221-F83BCA554D51}" srcId="{4EFBDF78-E7CE-4553-9171-4DD3EE4E748E}" destId="{8A061C67-1D85-4C3C-82F9-BB76794686E2}" srcOrd="0" destOrd="0" parTransId="{080AD7A7-CA65-41CF-BC47-1412F1D64AFE}" sibTransId="{E097AE00-F61F-42F6-9451-6E66DF79823A}"/>
    <dgm:cxn modelId="{1459E540-BEA0-4976-BAD6-28A41721719A}" type="presOf" srcId="{B622A629-7E3B-4C4F-9BA6-12E7EEAF25F2}" destId="{A0B45AC2-6B30-480A-9100-4EDDDD7560C8}" srcOrd="1" destOrd="3" presId="urn:microsoft.com/office/officeart/2005/8/layout/cycle4"/>
    <dgm:cxn modelId="{E41766EA-E76F-4B1B-BE91-B1E3595A81EE}" type="presOf" srcId="{36332312-0696-40F3-89DD-2D85E459D1F9}" destId="{AAAD1B15-3AD4-4D42-B4D5-FCDDC782CCE2}" srcOrd="0" destOrd="4" presId="urn:microsoft.com/office/officeart/2005/8/layout/cycle4"/>
    <dgm:cxn modelId="{05786A19-460A-4CFF-B78E-AA8CD3B8514B}" type="presOf" srcId="{7F65B67E-9462-40DC-B992-7517CCEF570F}" destId="{AAAD1B15-3AD4-4D42-B4D5-FCDDC782CCE2}" srcOrd="0" destOrd="0" presId="urn:microsoft.com/office/officeart/2005/8/layout/cycle4"/>
    <dgm:cxn modelId="{47D9BA78-B7D3-4227-9F2A-A9AC8B750E42}" srcId="{C0C8597B-A422-4E32-B4C8-3D9CDD2154E6}" destId="{7F65B67E-9462-40DC-B992-7517CCEF570F}" srcOrd="0" destOrd="0" parTransId="{97443054-A738-4CC6-A264-CA10BB86CAFD}" sibTransId="{F6E70361-C94B-4C95-AF96-E37AD458AA74}"/>
    <dgm:cxn modelId="{D0C27528-3673-48DE-9F51-E1C51063E430}" type="presOf" srcId="{2119B879-DBE9-4D4E-AC0D-7163E519FB89}" destId="{6DE4A487-BA64-40AE-9B57-A2680F530FA5}" srcOrd="1" destOrd="1" presId="urn:microsoft.com/office/officeart/2005/8/layout/cycle4"/>
    <dgm:cxn modelId="{6B95B230-4511-4CAB-8C68-4FA26B03EB5E}" srcId="{4C812FF4-3448-4B55-BF97-FFEEECCBF851}" destId="{B65B8D01-7F65-437E-BBFC-66C059638D78}" srcOrd="3" destOrd="0" parTransId="{1ED3526E-D542-4570-A44C-5496B12A9A97}" sibTransId="{AC1A1DFA-D10A-42BE-AEC8-427B328BEF26}"/>
    <dgm:cxn modelId="{21970238-E256-4183-A59D-4DBA7039EA52}" type="presOf" srcId="{851D1DBA-B3E3-4D3B-98BB-F18D87B7DF45}" destId="{677C320B-F6A6-4115-8303-CEC82EDECD58}" srcOrd="0" destOrd="1" presId="urn:microsoft.com/office/officeart/2005/8/layout/cycle4"/>
    <dgm:cxn modelId="{839689AD-790A-4FE2-9192-FD5BC6AE1FDA}" type="presOf" srcId="{A9B6AB54-E982-4A2B-8B67-7623A9EE7657}" destId="{6558B26D-D9AB-4892-9DA8-008EEEEAAEBB}" srcOrd="0" destOrd="0" presId="urn:microsoft.com/office/officeart/2005/8/layout/cycle4"/>
    <dgm:cxn modelId="{5BCDC205-7A09-4AD8-8E15-9E127A9F5270}" type="presOf" srcId="{462864D0-BA8B-47A0-9A31-108BA70BDEF9}" destId="{A0B45AC2-6B30-480A-9100-4EDDDD7560C8}" srcOrd="1" destOrd="1" presId="urn:microsoft.com/office/officeart/2005/8/layout/cycle4"/>
    <dgm:cxn modelId="{14C1F3CB-5388-4C20-BC71-2FD82E5EFDDC}" type="presOf" srcId="{2639B895-7C1E-49C7-B7B0-A0D4BFB2C56D}" destId="{F2AB5E76-B740-43DE-9955-F02937722820}" srcOrd="1" destOrd="1" presId="urn:microsoft.com/office/officeart/2005/8/layout/cycle4"/>
    <dgm:cxn modelId="{81844750-E6EC-4476-BE26-69EAB9090441}" type="presOf" srcId="{8A061C67-1D85-4C3C-82F9-BB76794686E2}" destId="{9BC8365D-7A53-4979-88EA-8BAAB8D6B9D2}" srcOrd="0" destOrd="0" presId="urn:microsoft.com/office/officeart/2005/8/layout/cycle4"/>
    <dgm:cxn modelId="{B4BC3EB9-B7B8-46EA-A047-4B3EFF6F90BB}" type="presOf" srcId="{E89F4DE0-0FE1-458C-8646-0DA36413C652}" destId="{CEEA49FF-3E3C-4897-AEE0-001A2960AF73}" srcOrd="1" destOrd="0" presId="urn:microsoft.com/office/officeart/2005/8/layout/cycle4"/>
    <dgm:cxn modelId="{43D9F768-E651-4554-A72A-DE42FF3DF6A6}" type="presOf" srcId="{4EFBDF78-E7CE-4553-9171-4DD3EE4E748E}" destId="{AEEEE277-97E2-4A1A-8A5C-4DA283A0CCAD}" srcOrd="0" destOrd="0" presId="urn:microsoft.com/office/officeart/2005/8/layout/cycle4"/>
    <dgm:cxn modelId="{DD314E4C-165B-47D4-9A4F-A40A13CC2057}" type="presOf" srcId="{36332312-0696-40F3-89DD-2D85E459D1F9}" destId="{A0B45AC2-6B30-480A-9100-4EDDDD7560C8}" srcOrd="1" destOrd="4" presId="urn:microsoft.com/office/officeart/2005/8/layout/cycle4"/>
    <dgm:cxn modelId="{8B7BA02C-EB1E-436E-8B08-6FE9B09CDB5A}" type="presOf" srcId="{526B7C74-65F5-4150-9F6C-BFF9005E36BF}" destId="{47016CA6-89BC-46BD-B4EB-AAE998CF6DD8}" srcOrd="0" destOrd="0" presId="urn:microsoft.com/office/officeart/2005/8/layout/cycle4"/>
    <dgm:cxn modelId="{68667094-1482-489C-8FFB-BDCBF6B6C989}" srcId="{C0C8597B-A422-4E32-B4C8-3D9CDD2154E6}" destId="{36332312-0696-40F3-89DD-2D85E459D1F9}" srcOrd="4" destOrd="0" parTransId="{FCB1F31F-8A67-4AD1-9106-E822D5591DDE}" sibTransId="{0AEF8434-6E12-4524-90BF-390D5E422221}"/>
    <dgm:cxn modelId="{4C2D173F-3886-4F4B-9980-CA49C46A6F61}" srcId="{C0C8597B-A422-4E32-B4C8-3D9CDD2154E6}" destId="{462864D0-BA8B-47A0-9A31-108BA70BDEF9}" srcOrd="1" destOrd="0" parTransId="{D5104C89-2911-46F5-BFE3-A63F679D5DFA}" sibTransId="{F9512CA2-38C9-48EC-BD21-0F2517D6553D}"/>
    <dgm:cxn modelId="{DB576083-667B-4C05-9C7F-1C73FCFE815A}" type="presOf" srcId="{B65B8D01-7F65-437E-BBFC-66C059638D78}" destId="{47016CA6-89BC-46BD-B4EB-AAE998CF6DD8}" srcOrd="0" destOrd="3" presId="urn:microsoft.com/office/officeart/2005/8/layout/cycle4"/>
    <dgm:cxn modelId="{DF2D147C-405D-4B98-87CB-ADCC1E8A40F4}" type="presOf" srcId="{4C812FF4-3448-4B55-BF97-FFEEECCBF851}" destId="{39743956-ED63-42B8-8409-132CBC9EEBDE}" srcOrd="0" destOrd="0" presId="urn:microsoft.com/office/officeart/2005/8/layout/cycle4"/>
    <dgm:cxn modelId="{92985431-B970-4F2B-9DB8-C8DCF34FEC39}" type="presOf" srcId="{526B7C74-65F5-4150-9F6C-BFF9005E36BF}" destId="{6DE4A487-BA64-40AE-9B57-A2680F530FA5}" srcOrd="1" destOrd="0" presId="urn:microsoft.com/office/officeart/2005/8/layout/cycle4"/>
    <dgm:cxn modelId="{53D97F56-5717-4461-8705-B4454B6F1DFB}" srcId="{349093EF-E0BF-48A7-B960-5AC67ADDC846}" destId="{A9B6AB54-E982-4A2B-8B67-7623A9EE7657}" srcOrd="2" destOrd="0" parTransId="{75E2018E-DEB5-4853-B0B6-ACD468F42BD4}" sibTransId="{B648ACCA-130F-4A63-82FA-62B962491723}"/>
    <dgm:cxn modelId="{0FD934A4-74AA-41C9-B958-CE77E53A7EE2}" type="presOf" srcId="{988B57F5-03E7-482C-9FF8-7666571B2CAD}" destId="{AAAD1B15-3AD4-4D42-B4D5-FCDDC782CCE2}" srcOrd="0" destOrd="2" presId="urn:microsoft.com/office/officeart/2005/8/layout/cycle4"/>
    <dgm:cxn modelId="{E7E09F33-CD3C-4350-81B7-C82B0952DA6D}" type="presOf" srcId="{C0C8597B-A422-4E32-B4C8-3D9CDD2154E6}" destId="{7F82D025-FE4B-4E42-8621-2E7D9A78F5BA}" srcOrd="0" destOrd="0" presId="urn:microsoft.com/office/officeart/2005/8/layout/cycle4"/>
    <dgm:cxn modelId="{1BAE08B5-D74D-4A6C-9975-B2FD584C26A2}" srcId="{4C812FF4-3448-4B55-BF97-FFEEECCBF851}" destId="{2119B879-DBE9-4D4E-AC0D-7163E519FB89}" srcOrd="1" destOrd="0" parTransId="{58EC1A4A-0BAC-4219-A4C0-163D76C1C041}" sibTransId="{2E5DCE20-3121-4E9C-87D1-87E8CED9B291}"/>
    <dgm:cxn modelId="{F8D07595-353A-4598-915B-F155D7E8B29E}" type="presOf" srcId="{8A061C67-1D85-4C3C-82F9-BB76794686E2}" destId="{F2AB5E76-B740-43DE-9955-F02937722820}" srcOrd="1" destOrd="0" presId="urn:microsoft.com/office/officeart/2005/8/layout/cycle4"/>
    <dgm:cxn modelId="{AC776E40-F6F4-4E75-B017-C4997649D11A}" type="presOf" srcId="{2639B895-7C1E-49C7-B7B0-A0D4BFB2C56D}" destId="{9BC8365D-7A53-4979-88EA-8BAAB8D6B9D2}" srcOrd="0" destOrd="1" presId="urn:microsoft.com/office/officeart/2005/8/layout/cycle4"/>
    <dgm:cxn modelId="{24BCD4E3-B0BB-4026-9E27-6A30DF9E55C5}" type="presOf" srcId="{462864D0-BA8B-47A0-9A31-108BA70BDEF9}" destId="{AAAD1B15-3AD4-4D42-B4D5-FCDDC782CCE2}" srcOrd="0" destOrd="1" presId="urn:microsoft.com/office/officeart/2005/8/layout/cycle4"/>
    <dgm:cxn modelId="{B8C7ABD7-6295-4FD6-92FD-FB51929B99FF}" srcId="{A9B6AB54-E982-4A2B-8B67-7623A9EE7657}" destId="{E89F4DE0-0FE1-458C-8646-0DA36413C652}" srcOrd="0" destOrd="0" parTransId="{6F388F14-6DB8-4955-AA25-AF7550338BDC}" sibTransId="{C2AA9965-D792-47D1-B60F-70DEED58F986}"/>
    <dgm:cxn modelId="{C691DDE9-F380-493C-AD3C-554EE009CFB9}" type="presOf" srcId="{2119B879-DBE9-4D4E-AC0D-7163E519FB89}" destId="{47016CA6-89BC-46BD-B4EB-AAE998CF6DD8}" srcOrd="0" destOrd="1" presId="urn:microsoft.com/office/officeart/2005/8/layout/cycle4"/>
    <dgm:cxn modelId="{09D2C425-D516-4761-9F5B-9288D7CC3C5E}" srcId="{349093EF-E0BF-48A7-B960-5AC67ADDC846}" destId="{C0C8597B-A422-4E32-B4C8-3D9CDD2154E6}" srcOrd="1" destOrd="0" parTransId="{5A8823B5-2B6A-446F-A558-A42FDC2F8565}" sibTransId="{F959C901-580C-40FC-A5CB-FACD089D8AED}"/>
    <dgm:cxn modelId="{EB180C39-D8D2-40A8-B74A-D126799220A1}" srcId="{349093EF-E0BF-48A7-B960-5AC67ADDC846}" destId="{4EFBDF78-E7CE-4553-9171-4DD3EE4E748E}" srcOrd="3" destOrd="0" parTransId="{73AE3635-C233-4AE6-9385-C4991F5BA453}" sibTransId="{21FC06D7-7876-4BAC-8367-44B6E8D83DEE}"/>
    <dgm:cxn modelId="{F42719D2-2DCC-448E-90F2-D3B285A71B77}" type="presOf" srcId="{E89F4DE0-0FE1-458C-8646-0DA36413C652}" destId="{677C320B-F6A6-4115-8303-CEC82EDECD58}" srcOrd="0" destOrd="0" presId="urn:microsoft.com/office/officeart/2005/8/layout/cycle4"/>
    <dgm:cxn modelId="{86836B56-7FA0-469A-8C0B-455E2EA33039}" type="presOf" srcId="{B65B8D01-7F65-437E-BBFC-66C059638D78}" destId="{6DE4A487-BA64-40AE-9B57-A2680F530FA5}" srcOrd="1" destOrd="3" presId="urn:microsoft.com/office/officeart/2005/8/layout/cycle4"/>
    <dgm:cxn modelId="{99567049-5411-40C5-8391-F657D1C0EAF7}" type="presOf" srcId="{988B57F5-03E7-482C-9FF8-7666571B2CAD}" destId="{A0B45AC2-6B30-480A-9100-4EDDDD7560C8}" srcOrd="1" destOrd="2" presId="urn:microsoft.com/office/officeart/2005/8/layout/cycle4"/>
    <dgm:cxn modelId="{AD0A8C03-A71C-4F40-ABB5-DE2FF40C9D98}" type="presOf" srcId="{FE54F088-F210-41CC-B2A0-7F8E49866832}" destId="{6DE4A487-BA64-40AE-9B57-A2680F530FA5}" srcOrd="1" destOrd="2" presId="urn:microsoft.com/office/officeart/2005/8/layout/cycle4"/>
    <dgm:cxn modelId="{66D2C5E0-47EB-4127-AA56-A42336C88532}" type="presOf" srcId="{B622A629-7E3B-4C4F-9BA6-12E7EEAF25F2}" destId="{AAAD1B15-3AD4-4D42-B4D5-FCDDC782CCE2}" srcOrd="0" destOrd="3" presId="urn:microsoft.com/office/officeart/2005/8/layout/cycle4"/>
    <dgm:cxn modelId="{9B441D79-4DE9-4E5B-A765-C760A7F2E8F1}" type="presOf" srcId="{349093EF-E0BF-48A7-B960-5AC67ADDC846}" destId="{A3DF511D-290F-45D1-B03B-5A7D23DDBCED}" srcOrd="0" destOrd="0" presId="urn:microsoft.com/office/officeart/2005/8/layout/cycle4"/>
    <dgm:cxn modelId="{C686FF11-50B8-47ED-BC2B-AAB101B72F38}" srcId="{C0C8597B-A422-4E32-B4C8-3D9CDD2154E6}" destId="{988B57F5-03E7-482C-9FF8-7666571B2CAD}" srcOrd="2" destOrd="0" parTransId="{E10A98D0-7044-4A06-AC55-C08C866D287E}" sibTransId="{8D60BA66-9C3D-4C66-9605-E2E52AD2D6AF}"/>
    <dgm:cxn modelId="{4BC9870A-D0DD-4BD0-A881-A0EEDFEB85E9}" srcId="{4C812FF4-3448-4B55-BF97-FFEEECCBF851}" destId="{526B7C74-65F5-4150-9F6C-BFF9005E36BF}" srcOrd="0" destOrd="0" parTransId="{26E50038-E5FD-405C-9190-D3338C22EBB1}" sibTransId="{6A4BDA30-EAD9-4719-BA07-0C2FFB6B287F}"/>
    <dgm:cxn modelId="{3DFA36FE-5298-455A-94B5-765CC3A5C196}" type="presOf" srcId="{851D1DBA-B3E3-4D3B-98BB-F18D87B7DF45}" destId="{CEEA49FF-3E3C-4897-AEE0-001A2960AF73}" srcOrd="1" destOrd="1" presId="urn:microsoft.com/office/officeart/2005/8/layout/cycle4"/>
    <dgm:cxn modelId="{FCF8238D-255E-4D42-B66E-12E32EB5A7D0}" srcId="{4EFBDF78-E7CE-4553-9171-4DD3EE4E748E}" destId="{2639B895-7C1E-49C7-B7B0-A0D4BFB2C56D}" srcOrd="1" destOrd="0" parTransId="{310846FD-16A2-44FD-82AF-29F2428C76CD}" sibTransId="{70E6D943-F53C-41A6-9340-01CABE1EBB3F}"/>
    <dgm:cxn modelId="{020A22B8-034E-4D8E-9B55-8EC3F2FAB1E2}" type="presOf" srcId="{7F65B67E-9462-40DC-B992-7517CCEF570F}" destId="{A0B45AC2-6B30-480A-9100-4EDDDD7560C8}" srcOrd="1" destOrd="0" presId="urn:microsoft.com/office/officeart/2005/8/layout/cycle4"/>
    <dgm:cxn modelId="{9DD4237D-5B7E-4EB8-8A04-ECA4116F5648}" type="presOf" srcId="{FE54F088-F210-41CC-B2A0-7F8E49866832}" destId="{47016CA6-89BC-46BD-B4EB-AAE998CF6DD8}" srcOrd="0" destOrd="2" presId="urn:microsoft.com/office/officeart/2005/8/layout/cycle4"/>
    <dgm:cxn modelId="{C3B56C73-B2BD-4D3B-BC25-D9A84725ABAC}" srcId="{C0C8597B-A422-4E32-B4C8-3D9CDD2154E6}" destId="{B622A629-7E3B-4C4F-9BA6-12E7EEAF25F2}" srcOrd="3" destOrd="0" parTransId="{A1F3766D-C2FA-495F-BAB5-5CD78F98C0B9}" sibTransId="{772C85BF-2A65-41C9-A853-412F94F7B42E}"/>
    <dgm:cxn modelId="{73996D00-E662-4852-BE2D-2105D70ACBC4}" srcId="{A9B6AB54-E982-4A2B-8B67-7623A9EE7657}" destId="{851D1DBA-B3E3-4D3B-98BB-F18D87B7DF45}" srcOrd="1" destOrd="0" parTransId="{C031AF00-65C4-418A-B1DC-DE382DCC900A}" sibTransId="{6FCEEB9A-C6A0-4BF6-846F-69814ED16BF2}"/>
    <dgm:cxn modelId="{AE1CBAEF-7D21-4C25-B3D3-0D6BF8E6C601}" type="presParOf" srcId="{A3DF511D-290F-45D1-B03B-5A7D23DDBCED}" destId="{B4E42C8A-DC5F-4FC9-8A9C-3F14FE1EDF09}" srcOrd="0" destOrd="0" presId="urn:microsoft.com/office/officeart/2005/8/layout/cycle4"/>
    <dgm:cxn modelId="{0C1438C6-0953-4071-97A4-3F8488C1BF8F}" type="presParOf" srcId="{B4E42C8A-DC5F-4FC9-8A9C-3F14FE1EDF09}" destId="{9579BDD8-124B-4884-AD91-258245940F25}" srcOrd="0" destOrd="0" presId="urn:microsoft.com/office/officeart/2005/8/layout/cycle4"/>
    <dgm:cxn modelId="{4F75B864-C86C-4930-9BF1-C53076A5927D}" type="presParOf" srcId="{9579BDD8-124B-4884-AD91-258245940F25}" destId="{47016CA6-89BC-46BD-B4EB-AAE998CF6DD8}" srcOrd="0" destOrd="0" presId="urn:microsoft.com/office/officeart/2005/8/layout/cycle4"/>
    <dgm:cxn modelId="{F1103E79-23B3-4C61-8600-93A709D3C691}" type="presParOf" srcId="{9579BDD8-124B-4884-AD91-258245940F25}" destId="{6DE4A487-BA64-40AE-9B57-A2680F530FA5}" srcOrd="1" destOrd="0" presId="urn:microsoft.com/office/officeart/2005/8/layout/cycle4"/>
    <dgm:cxn modelId="{AD703AF0-18DF-49C6-BFA1-9D8D91B28019}" type="presParOf" srcId="{B4E42C8A-DC5F-4FC9-8A9C-3F14FE1EDF09}" destId="{EA4B8ADB-7B9A-4F6B-A743-C21142AF78D6}" srcOrd="1" destOrd="0" presId="urn:microsoft.com/office/officeart/2005/8/layout/cycle4"/>
    <dgm:cxn modelId="{D38B0DCD-94CE-49E0-941D-EAD6D26EE78C}" type="presParOf" srcId="{EA4B8ADB-7B9A-4F6B-A743-C21142AF78D6}" destId="{AAAD1B15-3AD4-4D42-B4D5-FCDDC782CCE2}" srcOrd="0" destOrd="0" presId="urn:microsoft.com/office/officeart/2005/8/layout/cycle4"/>
    <dgm:cxn modelId="{9BD37B49-FFC4-4C7E-B80C-B98E76C7DEB0}" type="presParOf" srcId="{EA4B8ADB-7B9A-4F6B-A743-C21142AF78D6}" destId="{A0B45AC2-6B30-480A-9100-4EDDDD7560C8}" srcOrd="1" destOrd="0" presId="urn:microsoft.com/office/officeart/2005/8/layout/cycle4"/>
    <dgm:cxn modelId="{A6618BB0-A21F-4BA8-BB3A-FA52C7224601}" type="presParOf" srcId="{B4E42C8A-DC5F-4FC9-8A9C-3F14FE1EDF09}" destId="{3DC098A3-CA34-4F6A-AC57-96EA4780A533}" srcOrd="2" destOrd="0" presId="urn:microsoft.com/office/officeart/2005/8/layout/cycle4"/>
    <dgm:cxn modelId="{933CF696-12CA-4673-9F24-DEAAA87ABDC4}" type="presParOf" srcId="{3DC098A3-CA34-4F6A-AC57-96EA4780A533}" destId="{677C320B-F6A6-4115-8303-CEC82EDECD58}" srcOrd="0" destOrd="0" presId="urn:microsoft.com/office/officeart/2005/8/layout/cycle4"/>
    <dgm:cxn modelId="{74AAD47D-EF21-4AA4-B638-28073CD75C89}" type="presParOf" srcId="{3DC098A3-CA34-4F6A-AC57-96EA4780A533}" destId="{CEEA49FF-3E3C-4897-AEE0-001A2960AF73}" srcOrd="1" destOrd="0" presId="urn:microsoft.com/office/officeart/2005/8/layout/cycle4"/>
    <dgm:cxn modelId="{854FF745-A5E6-4EC3-8594-021B5DB802AC}" type="presParOf" srcId="{B4E42C8A-DC5F-4FC9-8A9C-3F14FE1EDF09}" destId="{D654E280-BDC1-4AFC-86FF-379060E86FCC}" srcOrd="3" destOrd="0" presId="urn:microsoft.com/office/officeart/2005/8/layout/cycle4"/>
    <dgm:cxn modelId="{D928DBB4-5BB2-4E78-8B77-B051074C1C33}" type="presParOf" srcId="{D654E280-BDC1-4AFC-86FF-379060E86FCC}" destId="{9BC8365D-7A53-4979-88EA-8BAAB8D6B9D2}" srcOrd="0" destOrd="0" presId="urn:microsoft.com/office/officeart/2005/8/layout/cycle4"/>
    <dgm:cxn modelId="{141D3EDA-AC18-4241-B9EC-59C0C34EBF77}" type="presParOf" srcId="{D654E280-BDC1-4AFC-86FF-379060E86FCC}" destId="{F2AB5E76-B740-43DE-9955-F02937722820}" srcOrd="1" destOrd="0" presId="urn:microsoft.com/office/officeart/2005/8/layout/cycle4"/>
    <dgm:cxn modelId="{61A3E3B0-54EF-4BE4-BA4F-02660322042A}" type="presParOf" srcId="{B4E42C8A-DC5F-4FC9-8A9C-3F14FE1EDF09}" destId="{09BC8F99-9BF3-43E3-B57F-D999D8EDA15E}" srcOrd="4" destOrd="0" presId="urn:microsoft.com/office/officeart/2005/8/layout/cycle4"/>
    <dgm:cxn modelId="{1D099A17-69D1-4578-9D77-74651D5F5069}" type="presParOf" srcId="{A3DF511D-290F-45D1-B03B-5A7D23DDBCED}" destId="{E68E17CF-4057-4B98-9230-219F2B6E850E}" srcOrd="1" destOrd="0" presId="urn:microsoft.com/office/officeart/2005/8/layout/cycle4"/>
    <dgm:cxn modelId="{7160A7BD-FEF7-4096-BF7F-8F56B63427C1}" type="presParOf" srcId="{E68E17CF-4057-4B98-9230-219F2B6E850E}" destId="{39743956-ED63-42B8-8409-132CBC9EEBDE}" srcOrd="0" destOrd="0" presId="urn:microsoft.com/office/officeart/2005/8/layout/cycle4"/>
    <dgm:cxn modelId="{045E3922-1A4B-401B-B9EB-306540F08FA8}" type="presParOf" srcId="{E68E17CF-4057-4B98-9230-219F2B6E850E}" destId="{7F82D025-FE4B-4E42-8621-2E7D9A78F5BA}" srcOrd="1" destOrd="0" presId="urn:microsoft.com/office/officeart/2005/8/layout/cycle4"/>
    <dgm:cxn modelId="{416A235D-E59D-4EB5-9D0E-59638488FB53}" type="presParOf" srcId="{E68E17CF-4057-4B98-9230-219F2B6E850E}" destId="{6558B26D-D9AB-4892-9DA8-008EEEEAAEBB}" srcOrd="2" destOrd="0" presId="urn:microsoft.com/office/officeart/2005/8/layout/cycle4"/>
    <dgm:cxn modelId="{E1271DA1-22A4-4D3E-B368-480642095A4B}" type="presParOf" srcId="{E68E17CF-4057-4B98-9230-219F2B6E850E}" destId="{AEEEE277-97E2-4A1A-8A5C-4DA283A0CCAD}" srcOrd="3" destOrd="0" presId="urn:microsoft.com/office/officeart/2005/8/layout/cycle4"/>
    <dgm:cxn modelId="{299C71EE-5291-42A2-AC63-A5081703357F}" type="presParOf" srcId="{E68E17CF-4057-4B98-9230-219F2B6E850E}" destId="{34099CF4-9553-4B0C-9D7C-A0D186476CE7}" srcOrd="4" destOrd="0" presId="urn:microsoft.com/office/officeart/2005/8/layout/cycle4"/>
    <dgm:cxn modelId="{483D5A28-D717-46CF-B52F-00051CFA8308}" type="presParOf" srcId="{A3DF511D-290F-45D1-B03B-5A7D23DDBCED}" destId="{C99BC9FC-D4FF-4168-8CFB-2E9739640BB3}" srcOrd="2" destOrd="0" presId="urn:microsoft.com/office/officeart/2005/8/layout/cycle4"/>
    <dgm:cxn modelId="{D2757AAC-E770-4569-BE1C-92517CFA518B}" type="presParOf" srcId="{A3DF511D-290F-45D1-B03B-5A7D23DDBCED}" destId="{1EE35148-E681-4870-B508-3FF91BDDF51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D5AB14-A0CB-462C-81ED-95BE6BDBD49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C7FF13E-303E-4705-9BC1-85D45204307D}">
      <dgm:prSet phldrT="[Текст]" custT="1"/>
      <dgm:spPr/>
      <dgm:t>
        <a:bodyPr/>
        <a:lstStyle/>
        <a:p>
          <a:r>
            <a:rPr lang="ru-RU" sz="4000" dirty="0" smtClean="0"/>
            <a:t>Флеш- анимация</a:t>
          </a:r>
          <a:endParaRPr lang="ru-RU" sz="4000" dirty="0"/>
        </a:p>
      </dgm:t>
    </dgm:pt>
    <dgm:pt modelId="{0D4DA6E8-CA58-4992-9CCF-4E1429F5EB24}" type="parTrans" cxnId="{7BDACE73-A36B-44EA-A386-862611C71475}">
      <dgm:prSet/>
      <dgm:spPr/>
      <dgm:t>
        <a:bodyPr/>
        <a:lstStyle/>
        <a:p>
          <a:endParaRPr lang="ru-RU"/>
        </a:p>
      </dgm:t>
    </dgm:pt>
    <dgm:pt modelId="{85074313-6CF6-4E41-BF28-1802370EB0D2}" type="sibTrans" cxnId="{7BDACE73-A36B-44EA-A386-862611C71475}">
      <dgm:prSet/>
      <dgm:spPr/>
      <dgm:t>
        <a:bodyPr/>
        <a:lstStyle/>
        <a:p>
          <a:endParaRPr lang="ru-RU"/>
        </a:p>
      </dgm:t>
    </dgm:pt>
    <dgm:pt modelId="{5EC3BEAA-B33B-4711-8714-A2F6B08802BB}">
      <dgm:prSet phldrT="[Текст]" custT="1"/>
      <dgm:spPr/>
      <dgm:t>
        <a:bodyPr/>
        <a:lstStyle/>
        <a:p>
          <a:r>
            <a:rPr lang="ru-RU" sz="3600" dirty="0" smtClean="0"/>
            <a:t>Метод проектов</a:t>
          </a:r>
          <a:endParaRPr lang="ru-RU" sz="2400" dirty="0"/>
        </a:p>
      </dgm:t>
    </dgm:pt>
    <dgm:pt modelId="{0CFBEA97-46EA-4064-82FE-8D65C3D57B43}" type="sibTrans" cxnId="{2B368844-922B-4390-96BD-43A0AE4D79C5}">
      <dgm:prSet/>
      <dgm:spPr/>
      <dgm:t>
        <a:bodyPr/>
        <a:lstStyle/>
        <a:p>
          <a:endParaRPr lang="ru-RU"/>
        </a:p>
      </dgm:t>
    </dgm:pt>
    <dgm:pt modelId="{40548D4B-9F72-427B-9DE3-C2942FA9A2A7}" type="parTrans" cxnId="{2B368844-922B-4390-96BD-43A0AE4D79C5}">
      <dgm:prSet/>
      <dgm:spPr/>
      <dgm:t>
        <a:bodyPr/>
        <a:lstStyle/>
        <a:p>
          <a:endParaRPr lang="ru-RU"/>
        </a:p>
      </dgm:t>
    </dgm:pt>
    <dgm:pt modelId="{59C85B08-4E38-4A6F-8BEE-0E969CC4B4D2}">
      <dgm:prSet phldrT="[Текст]" custT="1"/>
      <dgm:spPr/>
      <dgm:t>
        <a:bodyPr/>
        <a:lstStyle/>
        <a:p>
          <a:r>
            <a:rPr lang="en-US" sz="3600" dirty="0" smtClean="0"/>
            <a:t>WEB-</a:t>
          </a:r>
          <a:r>
            <a:rPr lang="ru-RU" sz="3600" dirty="0" smtClean="0"/>
            <a:t>квесты</a:t>
          </a:r>
          <a:endParaRPr lang="ru-RU" sz="3600" dirty="0"/>
        </a:p>
      </dgm:t>
    </dgm:pt>
    <dgm:pt modelId="{AC07845E-8DE6-4D62-84B4-8DB7CB0B3E69}" type="sibTrans" cxnId="{05D0856E-EA62-406F-8FD3-79013E92E895}">
      <dgm:prSet/>
      <dgm:spPr/>
      <dgm:t>
        <a:bodyPr/>
        <a:lstStyle/>
        <a:p>
          <a:endParaRPr lang="ru-RU"/>
        </a:p>
      </dgm:t>
    </dgm:pt>
    <dgm:pt modelId="{EA91326A-7FD1-458F-B4FC-7FB09BA08630}" type="parTrans" cxnId="{05D0856E-EA62-406F-8FD3-79013E92E895}">
      <dgm:prSet/>
      <dgm:spPr/>
      <dgm:t>
        <a:bodyPr/>
        <a:lstStyle/>
        <a:p>
          <a:endParaRPr lang="ru-RU"/>
        </a:p>
      </dgm:t>
    </dgm:pt>
    <dgm:pt modelId="{AEF9AADE-D5D2-40B4-A75E-93C1CE097BF5}" type="pres">
      <dgm:prSet presAssocID="{38D5AB14-A0CB-462C-81ED-95BE6BDBD49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2A0AD3-F886-41DD-8927-A13062EE5086}" type="pres">
      <dgm:prSet presAssocID="{1C7FF13E-303E-4705-9BC1-85D45204307D}" presName="parentLin" presStyleCnt="0"/>
      <dgm:spPr/>
    </dgm:pt>
    <dgm:pt modelId="{8BD418AB-E86D-4890-95D6-34223F224DA3}" type="pres">
      <dgm:prSet presAssocID="{1C7FF13E-303E-4705-9BC1-85D45204307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30AF390-0D94-4FEB-9C04-7A3C45A9A0A9}" type="pres">
      <dgm:prSet presAssocID="{1C7FF13E-303E-4705-9BC1-85D45204307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0B5A8A-C7F2-487C-9E6A-67F885CD1B81}" type="pres">
      <dgm:prSet presAssocID="{1C7FF13E-303E-4705-9BC1-85D45204307D}" presName="negativeSpace" presStyleCnt="0"/>
      <dgm:spPr/>
    </dgm:pt>
    <dgm:pt modelId="{93E1AA68-708A-4F6D-9A7B-A02A427C293A}" type="pres">
      <dgm:prSet presAssocID="{1C7FF13E-303E-4705-9BC1-85D45204307D}" presName="childText" presStyleLbl="conFgAcc1" presStyleIdx="0" presStyleCnt="3">
        <dgm:presLayoutVars>
          <dgm:bulletEnabled val="1"/>
        </dgm:presLayoutVars>
      </dgm:prSet>
      <dgm:spPr/>
    </dgm:pt>
    <dgm:pt modelId="{61C0C20A-2765-4ECB-83BC-DE4D43CB93A3}" type="pres">
      <dgm:prSet presAssocID="{85074313-6CF6-4E41-BF28-1802370EB0D2}" presName="spaceBetweenRectangles" presStyleCnt="0"/>
      <dgm:spPr/>
    </dgm:pt>
    <dgm:pt modelId="{D37433C2-ABE6-4A51-8095-A3033B32E353}" type="pres">
      <dgm:prSet presAssocID="{59C85B08-4E38-4A6F-8BEE-0E969CC4B4D2}" presName="parentLin" presStyleCnt="0"/>
      <dgm:spPr/>
    </dgm:pt>
    <dgm:pt modelId="{34608080-B622-4DC6-9C2D-BC2CBBA7CC25}" type="pres">
      <dgm:prSet presAssocID="{59C85B08-4E38-4A6F-8BEE-0E969CC4B4D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C065B8F-B240-455A-B4D5-9510FC7E18EC}" type="pres">
      <dgm:prSet presAssocID="{59C85B08-4E38-4A6F-8BEE-0E969CC4B4D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BC03B-0418-4646-A34D-54308DC11C65}" type="pres">
      <dgm:prSet presAssocID="{59C85B08-4E38-4A6F-8BEE-0E969CC4B4D2}" presName="negativeSpace" presStyleCnt="0"/>
      <dgm:spPr/>
    </dgm:pt>
    <dgm:pt modelId="{FEB7F4A9-20E4-49F2-93CB-A850AFA69417}" type="pres">
      <dgm:prSet presAssocID="{59C85B08-4E38-4A6F-8BEE-0E969CC4B4D2}" presName="childText" presStyleLbl="conFgAcc1" presStyleIdx="1" presStyleCnt="3">
        <dgm:presLayoutVars>
          <dgm:bulletEnabled val="1"/>
        </dgm:presLayoutVars>
      </dgm:prSet>
      <dgm:spPr/>
    </dgm:pt>
    <dgm:pt modelId="{EE5DFD1A-92D0-474A-ABC2-E9C677A6E47A}" type="pres">
      <dgm:prSet presAssocID="{AC07845E-8DE6-4D62-84B4-8DB7CB0B3E69}" presName="spaceBetweenRectangles" presStyleCnt="0"/>
      <dgm:spPr/>
    </dgm:pt>
    <dgm:pt modelId="{18FFCCA7-C03F-489C-B9D5-A86E6C639083}" type="pres">
      <dgm:prSet presAssocID="{5EC3BEAA-B33B-4711-8714-A2F6B08802BB}" presName="parentLin" presStyleCnt="0"/>
      <dgm:spPr/>
    </dgm:pt>
    <dgm:pt modelId="{8F93C7CF-7839-41DF-887E-A51B2531CC83}" type="pres">
      <dgm:prSet presAssocID="{5EC3BEAA-B33B-4711-8714-A2F6B08802B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03A8273-A22E-482B-8E99-508020C78C60}" type="pres">
      <dgm:prSet presAssocID="{5EC3BEAA-B33B-4711-8714-A2F6B08802BB}" presName="parentText" presStyleLbl="node1" presStyleIdx="2" presStyleCnt="3" custLinFactNeighborX="-6249" custLinFactNeighborY="120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2F73D-BB90-4822-B4DF-2CB6CEF64F5B}" type="pres">
      <dgm:prSet presAssocID="{5EC3BEAA-B33B-4711-8714-A2F6B08802BB}" presName="negativeSpace" presStyleCnt="0"/>
      <dgm:spPr/>
    </dgm:pt>
    <dgm:pt modelId="{8A55C4DE-828B-4729-BD6B-A82B0B013AD6}" type="pres">
      <dgm:prSet presAssocID="{5EC3BEAA-B33B-4711-8714-A2F6B08802B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5565E0E-9B50-4A0B-8035-639D12868981}" type="presOf" srcId="{1C7FF13E-303E-4705-9BC1-85D45204307D}" destId="{8BD418AB-E86D-4890-95D6-34223F224DA3}" srcOrd="0" destOrd="0" presId="urn:microsoft.com/office/officeart/2005/8/layout/list1"/>
    <dgm:cxn modelId="{2B368844-922B-4390-96BD-43A0AE4D79C5}" srcId="{38D5AB14-A0CB-462C-81ED-95BE6BDBD497}" destId="{5EC3BEAA-B33B-4711-8714-A2F6B08802BB}" srcOrd="2" destOrd="0" parTransId="{40548D4B-9F72-427B-9DE3-C2942FA9A2A7}" sibTransId="{0CFBEA97-46EA-4064-82FE-8D65C3D57B43}"/>
    <dgm:cxn modelId="{05D0856E-EA62-406F-8FD3-79013E92E895}" srcId="{38D5AB14-A0CB-462C-81ED-95BE6BDBD497}" destId="{59C85B08-4E38-4A6F-8BEE-0E969CC4B4D2}" srcOrd="1" destOrd="0" parTransId="{EA91326A-7FD1-458F-B4FC-7FB09BA08630}" sibTransId="{AC07845E-8DE6-4D62-84B4-8DB7CB0B3E69}"/>
    <dgm:cxn modelId="{1FF30816-CFC2-47A7-B658-230955CADB82}" type="presOf" srcId="{5EC3BEAA-B33B-4711-8714-A2F6B08802BB}" destId="{8F93C7CF-7839-41DF-887E-A51B2531CC83}" srcOrd="0" destOrd="0" presId="urn:microsoft.com/office/officeart/2005/8/layout/list1"/>
    <dgm:cxn modelId="{7BDACE73-A36B-44EA-A386-862611C71475}" srcId="{38D5AB14-A0CB-462C-81ED-95BE6BDBD497}" destId="{1C7FF13E-303E-4705-9BC1-85D45204307D}" srcOrd="0" destOrd="0" parTransId="{0D4DA6E8-CA58-4992-9CCF-4E1429F5EB24}" sibTransId="{85074313-6CF6-4E41-BF28-1802370EB0D2}"/>
    <dgm:cxn modelId="{748ED90D-7679-4253-B0D8-4E05DB784318}" type="presOf" srcId="{38D5AB14-A0CB-462C-81ED-95BE6BDBD497}" destId="{AEF9AADE-D5D2-40B4-A75E-93C1CE097BF5}" srcOrd="0" destOrd="0" presId="urn:microsoft.com/office/officeart/2005/8/layout/list1"/>
    <dgm:cxn modelId="{2803FAFB-7AA6-4DBB-8A86-EA9DD565BC09}" type="presOf" srcId="{5EC3BEAA-B33B-4711-8714-A2F6B08802BB}" destId="{A03A8273-A22E-482B-8E99-508020C78C60}" srcOrd="1" destOrd="0" presId="urn:microsoft.com/office/officeart/2005/8/layout/list1"/>
    <dgm:cxn modelId="{1F922762-CBFB-4DBC-A1AF-D2D0FF5CA594}" type="presOf" srcId="{1C7FF13E-303E-4705-9BC1-85D45204307D}" destId="{830AF390-0D94-4FEB-9C04-7A3C45A9A0A9}" srcOrd="1" destOrd="0" presId="urn:microsoft.com/office/officeart/2005/8/layout/list1"/>
    <dgm:cxn modelId="{CD361159-3634-4D63-B2ED-75E80AC03800}" type="presOf" srcId="{59C85B08-4E38-4A6F-8BEE-0E969CC4B4D2}" destId="{DC065B8F-B240-455A-B4D5-9510FC7E18EC}" srcOrd="1" destOrd="0" presId="urn:microsoft.com/office/officeart/2005/8/layout/list1"/>
    <dgm:cxn modelId="{D3E9E885-1CAC-4885-8A7C-5D17364CDFBE}" type="presOf" srcId="{59C85B08-4E38-4A6F-8BEE-0E969CC4B4D2}" destId="{34608080-B622-4DC6-9C2D-BC2CBBA7CC25}" srcOrd="0" destOrd="0" presId="urn:microsoft.com/office/officeart/2005/8/layout/list1"/>
    <dgm:cxn modelId="{9ADD9334-76F7-4517-AA3A-2C4441304EE9}" type="presParOf" srcId="{AEF9AADE-D5D2-40B4-A75E-93C1CE097BF5}" destId="{452A0AD3-F886-41DD-8927-A13062EE5086}" srcOrd="0" destOrd="0" presId="urn:microsoft.com/office/officeart/2005/8/layout/list1"/>
    <dgm:cxn modelId="{9C83F662-CA14-444A-839D-F872F3A19B71}" type="presParOf" srcId="{452A0AD3-F886-41DD-8927-A13062EE5086}" destId="{8BD418AB-E86D-4890-95D6-34223F224DA3}" srcOrd="0" destOrd="0" presId="urn:microsoft.com/office/officeart/2005/8/layout/list1"/>
    <dgm:cxn modelId="{0263ECA6-58DD-41FD-BB5E-F5ADB197FF42}" type="presParOf" srcId="{452A0AD3-F886-41DD-8927-A13062EE5086}" destId="{830AF390-0D94-4FEB-9C04-7A3C45A9A0A9}" srcOrd="1" destOrd="0" presId="urn:microsoft.com/office/officeart/2005/8/layout/list1"/>
    <dgm:cxn modelId="{968E7090-715D-4CCA-83FA-ABE31CFE7E94}" type="presParOf" srcId="{AEF9AADE-D5D2-40B4-A75E-93C1CE097BF5}" destId="{280B5A8A-C7F2-487C-9E6A-67F885CD1B81}" srcOrd="1" destOrd="0" presId="urn:microsoft.com/office/officeart/2005/8/layout/list1"/>
    <dgm:cxn modelId="{BC537C36-1C2F-4474-B5A7-E66BF9865D1F}" type="presParOf" srcId="{AEF9AADE-D5D2-40B4-A75E-93C1CE097BF5}" destId="{93E1AA68-708A-4F6D-9A7B-A02A427C293A}" srcOrd="2" destOrd="0" presId="urn:microsoft.com/office/officeart/2005/8/layout/list1"/>
    <dgm:cxn modelId="{CDD8C488-2335-42DB-A9F1-F4B10E5B65C5}" type="presParOf" srcId="{AEF9AADE-D5D2-40B4-A75E-93C1CE097BF5}" destId="{61C0C20A-2765-4ECB-83BC-DE4D43CB93A3}" srcOrd="3" destOrd="0" presId="urn:microsoft.com/office/officeart/2005/8/layout/list1"/>
    <dgm:cxn modelId="{C3A0E0BB-A7A2-423E-967E-758134590F76}" type="presParOf" srcId="{AEF9AADE-D5D2-40B4-A75E-93C1CE097BF5}" destId="{D37433C2-ABE6-4A51-8095-A3033B32E353}" srcOrd="4" destOrd="0" presId="urn:microsoft.com/office/officeart/2005/8/layout/list1"/>
    <dgm:cxn modelId="{FDDBDC4F-AC3F-4155-97B0-524A0CD4CF05}" type="presParOf" srcId="{D37433C2-ABE6-4A51-8095-A3033B32E353}" destId="{34608080-B622-4DC6-9C2D-BC2CBBA7CC25}" srcOrd="0" destOrd="0" presId="urn:microsoft.com/office/officeart/2005/8/layout/list1"/>
    <dgm:cxn modelId="{F5620767-72FE-410C-8C12-9460E8F9D374}" type="presParOf" srcId="{D37433C2-ABE6-4A51-8095-A3033B32E353}" destId="{DC065B8F-B240-455A-B4D5-9510FC7E18EC}" srcOrd="1" destOrd="0" presId="urn:microsoft.com/office/officeart/2005/8/layout/list1"/>
    <dgm:cxn modelId="{5C520353-670F-406F-BF37-3F6115A85713}" type="presParOf" srcId="{AEF9AADE-D5D2-40B4-A75E-93C1CE097BF5}" destId="{F07BC03B-0418-4646-A34D-54308DC11C65}" srcOrd="5" destOrd="0" presId="urn:microsoft.com/office/officeart/2005/8/layout/list1"/>
    <dgm:cxn modelId="{4A2ECEB9-1228-46A6-B157-B7A3F1E0444D}" type="presParOf" srcId="{AEF9AADE-D5D2-40B4-A75E-93C1CE097BF5}" destId="{FEB7F4A9-20E4-49F2-93CB-A850AFA69417}" srcOrd="6" destOrd="0" presId="urn:microsoft.com/office/officeart/2005/8/layout/list1"/>
    <dgm:cxn modelId="{0629FF57-B33D-43BD-B5A3-B7A190E71ABB}" type="presParOf" srcId="{AEF9AADE-D5D2-40B4-A75E-93C1CE097BF5}" destId="{EE5DFD1A-92D0-474A-ABC2-E9C677A6E47A}" srcOrd="7" destOrd="0" presId="urn:microsoft.com/office/officeart/2005/8/layout/list1"/>
    <dgm:cxn modelId="{5365EC58-D89B-4A5D-A464-E71AA741494E}" type="presParOf" srcId="{AEF9AADE-D5D2-40B4-A75E-93C1CE097BF5}" destId="{18FFCCA7-C03F-489C-B9D5-A86E6C639083}" srcOrd="8" destOrd="0" presId="urn:microsoft.com/office/officeart/2005/8/layout/list1"/>
    <dgm:cxn modelId="{D8DF20A5-BB1A-425F-B545-5334AE782C3E}" type="presParOf" srcId="{18FFCCA7-C03F-489C-B9D5-A86E6C639083}" destId="{8F93C7CF-7839-41DF-887E-A51B2531CC83}" srcOrd="0" destOrd="0" presId="urn:microsoft.com/office/officeart/2005/8/layout/list1"/>
    <dgm:cxn modelId="{9322B9E6-1122-408F-B113-589260226F1F}" type="presParOf" srcId="{18FFCCA7-C03F-489C-B9D5-A86E6C639083}" destId="{A03A8273-A22E-482B-8E99-508020C78C60}" srcOrd="1" destOrd="0" presId="urn:microsoft.com/office/officeart/2005/8/layout/list1"/>
    <dgm:cxn modelId="{299DABDC-94FF-4572-B600-0D5821741AA5}" type="presParOf" srcId="{AEF9AADE-D5D2-40B4-A75E-93C1CE097BF5}" destId="{02D2F73D-BB90-4822-B4DF-2CB6CEF64F5B}" srcOrd="9" destOrd="0" presId="urn:microsoft.com/office/officeart/2005/8/layout/list1"/>
    <dgm:cxn modelId="{88CC518F-621D-4FE4-A792-68DE6CE8A83E}" type="presParOf" srcId="{AEF9AADE-D5D2-40B4-A75E-93C1CE097BF5}" destId="{8A55C4DE-828B-4729-BD6B-A82B0B013AD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332FA6-2644-44A5-8484-5DDB9EA6F314}">
      <dsp:nvSpPr>
        <dsp:cNvPr id="0" name=""/>
        <dsp:cNvSpPr/>
      </dsp:nvSpPr>
      <dsp:spPr>
        <a:xfrm>
          <a:off x="785801" y="0"/>
          <a:ext cx="4349752" cy="4349752"/>
        </a:xfrm>
        <a:prstGeom prst="triangl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8785A-1C48-460F-9EA5-A2602FE9FDE8}">
      <dsp:nvSpPr>
        <dsp:cNvPr id="0" name=""/>
        <dsp:cNvSpPr/>
      </dsp:nvSpPr>
      <dsp:spPr>
        <a:xfrm>
          <a:off x="2700022" y="282154"/>
          <a:ext cx="3989686" cy="170041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 методологическую основу разработки и реализации ФГОС ДО заложена Концепция духовно-нравственного развития и воспитания личности гражданина России</a:t>
          </a:r>
          <a:endParaRPr lang="ru-RU" sz="2000" b="1" kern="1200" dirty="0"/>
        </a:p>
      </dsp:txBody>
      <dsp:txXfrm>
        <a:off x="2700022" y="282154"/>
        <a:ext cx="3989686" cy="1700413"/>
      </dsp:txXfrm>
    </dsp:sp>
    <dsp:sp modelId="{AA24132B-7F83-41C5-A624-699441FE1478}">
      <dsp:nvSpPr>
        <dsp:cNvPr id="0" name=""/>
        <dsp:cNvSpPr/>
      </dsp:nvSpPr>
      <dsp:spPr>
        <a:xfrm>
          <a:off x="2714653" y="2210818"/>
          <a:ext cx="3979705" cy="16836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39850"/>
              <a:satOff val="-7276"/>
              <a:lumOff val="421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ФГОС ДО выдвигает одним из основополагающих принципов «приобщение детей к социокультурным нормам, традициям  семьи,общества и государства»</a:t>
          </a:r>
          <a:endParaRPr lang="ru-RU" sz="2000" b="1" kern="1200" dirty="0"/>
        </a:p>
      </dsp:txBody>
      <dsp:txXfrm>
        <a:off x="2714653" y="2210818"/>
        <a:ext cx="3979705" cy="168364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7C320B-F6A6-4115-8303-CEC82EDECD58}">
      <dsp:nvSpPr>
        <dsp:cNvPr id="0" name=""/>
        <dsp:cNvSpPr/>
      </dsp:nvSpPr>
      <dsp:spPr>
        <a:xfrm>
          <a:off x="4880277" y="2071698"/>
          <a:ext cx="2477836" cy="20397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Живая природа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Неживая природа</a:t>
          </a:r>
          <a:endParaRPr lang="ru-RU" sz="1600" b="1" kern="1200" dirty="0"/>
        </a:p>
      </dsp:txBody>
      <dsp:txXfrm>
        <a:off x="5623628" y="2581634"/>
        <a:ext cx="1734485" cy="1529808"/>
      </dsp:txXfrm>
    </dsp:sp>
    <dsp:sp modelId="{9BC8365D-7A53-4979-88EA-8BAAB8D6B9D2}">
      <dsp:nvSpPr>
        <dsp:cNvPr id="0" name=""/>
        <dsp:cNvSpPr/>
      </dsp:nvSpPr>
      <dsp:spPr>
        <a:xfrm>
          <a:off x="0" y="2133067"/>
          <a:ext cx="2626782" cy="20784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Общение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Эмоциональное благополучие</a:t>
          </a:r>
          <a:endParaRPr lang="ru-RU" sz="1600" b="1" kern="1200" dirty="0"/>
        </a:p>
      </dsp:txBody>
      <dsp:txXfrm>
        <a:off x="0" y="2652672"/>
        <a:ext cx="1838747" cy="1558816"/>
      </dsp:txXfrm>
    </dsp:sp>
    <dsp:sp modelId="{AAAD1B15-3AD4-4D42-B4D5-FCDDC782CCE2}">
      <dsp:nvSpPr>
        <dsp:cNvPr id="0" name=""/>
        <dsp:cNvSpPr/>
      </dsp:nvSpPr>
      <dsp:spPr>
        <a:xfrm>
          <a:off x="4429154" y="1"/>
          <a:ext cx="2921447" cy="19074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Игровая 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Познавательная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Коммуникативная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Творческая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Трудовая</a:t>
          </a:r>
          <a:endParaRPr lang="ru-RU" sz="1600" b="1" kern="1200" dirty="0"/>
        </a:p>
      </dsp:txBody>
      <dsp:txXfrm>
        <a:off x="5305589" y="1"/>
        <a:ext cx="2045013" cy="1430567"/>
      </dsp:txXfrm>
    </dsp:sp>
    <dsp:sp modelId="{47016CA6-89BC-46BD-B4EB-AAE998CF6DD8}">
      <dsp:nvSpPr>
        <dsp:cNvPr id="0" name=""/>
        <dsp:cNvSpPr/>
      </dsp:nvSpPr>
      <dsp:spPr>
        <a:xfrm>
          <a:off x="2" y="1"/>
          <a:ext cx="2961347" cy="19381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Художественная литература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Изобразительное искусство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Музыка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Кино</a:t>
          </a:r>
          <a:endParaRPr lang="ru-RU" sz="1600" b="1" kern="1200" dirty="0"/>
        </a:p>
      </dsp:txBody>
      <dsp:txXfrm>
        <a:off x="2" y="1"/>
        <a:ext cx="2072943" cy="1453600"/>
      </dsp:txXfrm>
    </dsp:sp>
    <dsp:sp modelId="{39743956-ED63-42B8-8409-132CBC9EEBDE}">
      <dsp:nvSpPr>
        <dsp:cNvPr id="0" name=""/>
        <dsp:cNvSpPr/>
      </dsp:nvSpPr>
      <dsp:spPr>
        <a:xfrm>
          <a:off x="1928834" y="285759"/>
          <a:ext cx="1778907" cy="1778907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Художественные средства</a:t>
          </a:r>
          <a:endParaRPr lang="ru-RU" sz="1400" b="1" kern="1200" dirty="0"/>
        </a:p>
      </dsp:txBody>
      <dsp:txXfrm>
        <a:off x="1928834" y="285759"/>
        <a:ext cx="1778907" cy="1778907"/>
      </dsp:txXfrm>
    </dsp:sp>
    <dsp:sp modelId="{7F82D025-FE4B-4E42-8621-2E7D9A78F5BA}">
      <dsp:nvSpPr>
        <dsp:cNvPr id="0" name=""/>
        <dsp:cNvSpPr/>
      </dsp:nvSpPr>
      <dsp:spPr>
        <a:xfrm rot="5400000">
          <a:off x="3714768" y="285759"/>
          <a:ext cx="1778907" cy="1778907"/>
        </a:xfrm>
        <a:prstGeom prst="pieWedge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Деятельность детей</a:t>
          </a:r>
          <a:endParaRPr lang="ru-RU" sz="1400" b="1" kern="1200" dirty="0">
            <a:solidFill>
              <a:schemeClr val="bg1"/>
            </a:solidFill>
          </a:endParaRPr>
        </a:p>
      </dsp:txBody>
      <dsp:txXfrm rot="5400000">
        <a:off x="3714768" y="285759"/>
        <a:ext cx="1778907" cy="1778907"/>
      </dsp:txXfrm>
    </dsp:sp>
    <dsp:sp modelId="{6558B26D-D9AB-4892-9DA8-008EEEEAAEBB}">
      <dsp:nvSpPr>
        <dsp:cNvPr id="0" name=""/>
        <dsp:cNvSpPr/>
      </dsp:nvSpPr>
      <dsp:spPr>
        <a:xfrm rot="10800000">
          <a:off x="3714768" y="2071710"/>
          <a:ext cx="1778907" cy="1778907"/>
        </a:xfrm>
        <a:prstGeom prst="pieWedge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Природа</a:t>
          </a:r>
          <a:endParaRPr lang="ru-RU" sz="1900" b="1" kern="1200" dirty="0"/>
        </a:p>
      </dsp:txBody>
      <dsp:txXfrm rot="10800000">
        <a:off x="3714768" y="2071710"/>
        <a:ext cx="1778907" cy="1778907"/>
      </dsp:txXfrm>
    </dsp:sp>
    <dsp:sp modelId="{AEEEE277-97E2-4A1A-8A5C-4DA283A0CCAD}">
      <dsp:nvSpPr>
        <dsp:cNvPr id="0" name=""/>
        <dsp:cNvSpPr/>
      </dsp:nvSpPr>
      <dsp:spPr>
        <a:xfrm rot="16200000">
          <a:off x="1928834" y="2071710"/>
          <a:ext cx="1778907" cy="1778907"/>
        </a:xfrm>
        <a:prstGeom prst="pieWedg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Социум</a:t>
          </a:r>
          <a:r>
            <a:rPr lang="ru-RU" sz="1900" kern="1200" dirty="0" smtClean="0"/>
            <a:t> </a:t>
          </a:r>
          <a:endParaRPr lang="ru-RU" sz="1900" kern="1200" dirty="0"/>
        </a:p>
      </dsp:txBody>
      <dsp:txXfrm rot="16200000">
        <a:off x="1928834" y="2071710"/>
        <a:ext cx="1778907" cy="1778907"/>
      </dsp:txXfrm>
    </dsp:sp>
    <dsp:sp modelId="{C99BC9FC-D4FF-4168-8CFB-2E9739640BB3}">
      <dsp:nvSpPr>
        <dsp:cNvPr id="0" name=""/>
        <dsp:cNvSpPr/>
      </dsp:nvSpPr>
      <dsp:spPr>
        <a:xfrm>
          <a:off x="3371959" y="1701952"/>
          <a:ext cx="614195" cy="53408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1EE35148-E681-4870-B508-3FF91BDDF517}">
      <dsp:nvSpPr>
        <dsp:cNvPr id="0" name=""/>
        <dsp:cNvSpPr/>
      </dsp:nvSpPr>
      <dsp:spPr>
        <a:xfrm rot="10800000">
          <a:off x="3371959" y="1907368"/>
          <a:ext cx="614195" cy="53408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E1AA68-708A-4F6D-9A7B-A02A427C293A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AF390-0D94-4FEB-9C04-7A3C45A9A0A9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Флеш- анимация</a:t>
          </a:r>
          <a:endParaRPr lang="ru-RU" sz="4000" kern="1200" dirty="0"/>
        </a:p>
      </dsp:txBody>
      <dsp:txXfrm>
        <a:off x="304800" y="6459"/>
        <a:ext cx="4267200" cy="915120"/>
      </dsp:txXfrm>
    </dsp:sp>
    <dsp:sp modelId="{FEB7F4A9-20E4-49F2-93CB-A850AFA69417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065B8F-B240-455A-B4D5-9510FC7E18EC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WEB-</a:t>
          </a:r>
          <a:r>
            <a:rPr lang="ru-RU" sz="3600" kern="1200" dirty="0" smtClean="0"/>
            <a:t>квесты</a:t>
          </a:r>
          <a:endParaRPr lang="ru-RU" sz="3600" kern="1200" dirty="0"/>
        </a:p>
      </dsp:txBody>
      <dsp:txXfrm>
        <a:off x="304800" y="1412619"/>
        <a:ext cx="4267200" cy="915120"/>
      </dsp:txXfrm>
    </dsp:sp>
    <dsp:sp modelId="{8A55C4DE-828B-4729-BD6B-A82B0B013AD6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3A8273-A22E-482B-8E99-508020C78C60}">
      <dsp:nvSpPr>
        <dsp:cNvPr id="0" name=""/>
        <dsp:cNvSpPr/>
      </dsp:nvSpPr>
      <dsp:spPr>
        <a:xfrm>
          <a:off x="285753" y="2928960"/>
          <a:ext cx="4267200" cy="91512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Метод проектов</a:t>
          </a:r>
          <a:endParaRPr lang="ru-RU" sz="2400" kern="1200" dirty="0"/>
        </a:p>
      </dsp:txBody>
      <dsp:txXfrm>
        <a:off x="285753" y="2928960"/>
        <a:ext cx="4267200" cy="915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g-fotki.yandex.ru/get/15510/212433154.61/0_135c3f_c7b7f036_L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3286116" cy="3207249"/>
          </a:xfrm>
          <a:prstGeom prst="rect">
            <a:avLst/>
          </a:prstGeom>
          <a:noFill/>
        </p:spPr>
      </p:pic>
      <p:sp>
        <p:nvSpPr>
          <p:cNvPr id="8" name="Блок-схема: альтернативный процесс 7"/>
          <p:cNvSpPr/>
          <p:nvPr userDrawn="1"/>
        </p:nvSpPr>
        <p:spPr>
          <a:xfrm>
            <a:off x="4500562" y="4857760"/>
            <a:ext cx="4214842" cy="1643074"/>
          </a:xfrm>
          <a:prstGeom prst="flowChartAlternateProcess">
            <a:avLst/>
          </a:prstGeom>
          <a:solidFill>
            <a:srgbClr val="FF0000">
              <a:alpha val="22000"/>
            </a:srgbClr>
          </a:solidFill>
          <a:ln w="31750">
            <a:solidFill>
              <a:srgbClr val="FF0000">
                <a:alpha val="5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Блок-схема: альтернативный процесс 6"/>
          <p:cNvSpPr/>
          <p:nvPr userDrawn="1"/>
        </p:nvSpPr>
        <p:spPr>
          <a:xfrm>
            <a:off x="642910" y="2500306"/>
            <a:ext cx="7858180" cy="1357322"/>
          </a:xfrm>
          <a:prstGeom prst="flowChartAlternateProcess">
            <a:avLst/>
          </a:prstGeom>
          <a:solidFill>
            <a:schemeClr val="bg1">
              <a:alpha val="51000"/>
            </a:schemeClr>
          </a:solidFill>
          <a:ln w="508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00306"/>
            <a:ext cx="7772400" cy="1357322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4857760"/>
            <a:ext cx="4214842" cy="16430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0482" name="AutoShape 2" descr="https://www.pureline.ua/image/cache/catalog/51_bereza-260x430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484" name="AutoShape 4" descr="https://www.pureline.ua/image/cache/catalog/51_bereza-260x430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486" name="AutoShape 6" descr="https://www.pureline.ua/image/cache/catalog/51_bereza-260x430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488" name="AutoShape 8" descr="https://www.pureline.ua/image/cache/catalog/51_bereza-260x430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490" name="AutoShape 10" descr="https://www.pureline.ua/image/cache/catalog/51_bereza-260x430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2" name="Picture 8" descr="http://www.promopharma.it/wp-content/uploads/2014/11/margh-lacrimilla-2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5000636"/>
            <a:ext cx="2857488" cy="185736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42908" y="4929198"/>
            <a:ext cx="1145825" cy="1130748"/>
          </a:xfrm>
          <a:prstGeom prst="rect">
            <a:avLst/>
          </a:prstGeom>
          <a:noFill/>
        </p:spPr>
      </p:pic>
      <p:sp>
        <p:nvSpPr>
          <p:cNvPr id="7" name="Блок-схема: альтернативный процесс 6"/>
          <p:cNvSpPr/>
          <p:nvPr userDrawn="1"/>
        </p:nvSpPr>
        <p:spPr>
          <a:xfrm>
            <a:off x="428596" y="285728"/>
            <a:ext cx="8286808" cy="1143008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460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596" y="5584376"/>
            <a:ext cx="1290606" cy="1273624"/>
          </a:xfrm>
          <a:prstGeom prst="rect">
            <a:avLst/>
          </a:prstGeom>
          <a:noFill/>
        </p:spPr>
      </p:pic>
      <p:pic>
        <p:nvPicPr>
          <p:cNvPr id="10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14480" y="5730032"/>
            <a:ext cx="1143008" cy="112796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альтернативный процесс 6"/>
          <p:cNvSpPr/>
          <p:nvPr userDrawn="1"/>
        </p:nvSpPr>
        <p:spPr>
          <a:xfrm>
            <a:off x="714348" y="2928934"/>
            <a:ext cx="7786742" cy="1428760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000372"/>
            <a:ext cx="7772400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2" descr="https://img-fotki.yandex.ru/get/15510/212433154.61/0_135c3f_c7b7f036_L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9000"/>
          </a:blip>
          <a:srcRect/>
          <a:stretch>
            <a:fillRect/>
          </a:stretch>
        </p:blipFill>
        <p:spPr bwMode="auto">
          <a:xfrm>
            <a:off x="0" y="0"/>
            <a:ext cx="3286116" cy="3207249"/>
          </a:xfrm>
          <a:prstGeom prst="rect">
            <a:avLst/>
          </a:prstGeom>
          <a:noFill/>
        </p:spPr>
      </p:pic>
      <p:pic>
        <p:nvPicPr>
          <p:cNvPr id="9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929198"/>
            <a:ext cx="1145825" cy="1130748"/>
          </a:xfrm>
          <a:prstGeom prst="rect">
            <a:avLst/>
          </a:prstGeom>
          <a:noFill/>
        </p:spPr>
      </p:pic>
      <p:pic>
        <p:nvPicPr>
          <p:cNvPr id="10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34" y="5584376"/>
            <a:ext cx="1290606" cy="1273624"/>
          </a:xfrm>
          <a:prstGeom prst="rect">
            <a:avLst/>
          </a:prstGeom>
          <a:noFill/>
        </p:spPr>
      </p:pic>
      <p:pic>
        <p:nvPicPr>
          <p:cNvPr id="11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14480" y="5730032"/>
            <a:ext cx="1143008" cy="112796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альтернативный процесс 7"/>
          <p:cNvSpPr/>
          <p:nvPr userDrawn="1"/>
        </p:nvSpPr>
        <p:spPr>
          <a:xfrm>
            <a:off x="428596" y="285728"/>
            <a:ext cx="8286808" cy="1143008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149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149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6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072074"/>
            <a:ext cx="1145825" cy="1130748"/>
          </a:xfrm>
          <a:prstGeom prst="rect">
            <a:avLst/>
          </a:prstGeom>
          <a:noFill/>
        </p:spPr>
      </p:pic>
      <p:pic>
        <p:nvPicPr>
          <p:cNvPr id="7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5786" y="5584376"/>
            <a:ext cx="1290606" cy="1273624"/>
          </a:xfrm>
          <a:prstGeom prst="rect">
            <a:avLst/>
          </a:prstGeom>
          <a:noFill/>
        </p:spPr>
      </p:pic>
      <p:pic>
        <p:nvPicPr>
          <p:cNvPr id="9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28762" y="5730032"/>
            <a:ext cx="1143008" cy="112796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альтернативный процесс 9"/>
          <p:cNvSpPr/>
          <p:nvPr userDrawn="1"/>
        </p:nvSpPr>
        <p:spPr>
          <a:xfrm>
            <a:off x="428596" y="285728"/>
            <a:ext cx="8286808" cy="1143008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Блок-схема: альтернативный процесс 11"/>
          <p:cNvSpPr/>
          <p:nvPr userDrawn="1"/>
        </p:nvSpPr>
        <p:spPr>
          <a:xfrm>
            <a:off x="4643438" y="1571612"/>
            <a:ext cx="4071966" cy="571504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 userDrawn="1"/>
        </p:nvSpPr>
        <p:spPr>
          <a:xfrm>
            <a:off x="428596" y="1571612"/>
            <a:ext cx="4071966" cy="571504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85991"/>
            <a:ext cx="4040188" cy="442915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285991"/>
            <a:ext cx="4041775" cy="442915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13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929198"/>
            <a:ext cx="1145825" cy="1130748"/>
          </a:xfrm>
          <a:prstGeom prst="rect">
            <a:avLst/>
          </a:prstGeom>
          <a:noFill/>
        </p:spPr>
      </p:pic>
      <p:pic>
        <p:nvPicPr>
          <p:cNvPr id="14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4" y="5584376"/>
            <a:ext cx="1290606" cy="1273624"/>
          </a:xfrm>
          <a:prstGeom prst="rect">
            <a:avLst/>
          </a:prstGeom>
          <a:noFill/>
        </p:spPr>
      </p:pic>
      <p:pic>
        <p:nvPicPr>
          <p:cNvPr id="15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14480" y="5730032"/>
            <a:ext cx="1143008" cy="112796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g-fotki.yandex.ru/get/15510/212433154.61/0_135c3f_c7b7f036_L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6000" contrast="-24000"/>
          </a:blip>
          <a:srcRect/>
          <a:stretch>
            <a:fillRect/>
          </a:stretch>
        </p:blipFill>
        <p:spPr bwMode="auto">
          <a:xfrm>
            <a:off x="0" y="1"/>
            <a:ext cx="2214546" cy="3286123"/>
          </a:xfrm>
          <a:prstGeom prst="rect">
            <a:avLst/>
          </a:prstGeom>
          <a:noFill/>
        </p:spPr>
      </p:pic>
      <p:sp>
        <p:nvSpPr>
          <p:cNvPr id="6" name="Блок-схема: альтернативный процесс 5"/>
          <p:cNvSpPr/>
          <p:nvPr userDrawn="1"/>
        </p:nvSpPr>
        <p:spPr>
          <a:xfrm>
            <a:off x="428596" y="285728"/>
            <a:ext cx="8286808" cy="1143008"/>
          </a:xfrm>
          <a:prstGeom prst="flowChartAlternateProcess">
            <a:avLst/>
          </a:prstGeom>
          <a:solidFill>
            <a:schemeClr val="accent1">
              <a:alpha val="8000"/>
            </a:schemeClr>
          </a:solidFill>
          <a:ln w="317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9" name="Picture 8" descr="http://www.promopharma.it/wp-content/uploads/2014/11/margh-lacrimilla-2.png"/>
          <p:cNvPicPr>
            <a:picLocks noChangeAspect="1" noChangeArrowheads="1"/>
          </p:cNvPicPr>
          <p:nvPr userDrawn="1"/>
        </p:nvPicPr>
        <p:blipFill>
          <a:blip r:embed="rId3" cstate="screen">
            <a:lum bright="7000"/>
          </a:blip>
          <a:srcRect/>
          <a:stretch>
            <a:fillRect/>
          </a:stretch>
        </p:blipFill>
        <p:spPr bwMode="auto">
          <a:xfrm>
            <a:off x="0" y="5143512"/>
            <a:ext cx="2857488" cy="17144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2" cstate="screen"/>
          <a:srcRect t="-6335"/>
          <a:stretch>
            <a:fillRect/>
          </a:stretch>
        </p:blipFill>
        <p:spPr bwMode="auto">
          <a:xfrm>
            <a:off x="0" y="5000636"/>
            <a:ext cx="1002917" cy="1202186"/>
          </a:xfrm>
          <a:prstGeom prst="rect">
            <a:avLst/>
          </a:prstGeom>
          <a:noFill/>
        </p:spPr>
      </p:pic>
      <p:pic>
        <p:nvPicPr>
          <p:cNvPr id="4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5857892"/>
            <a:ext cx="1290606" cy="1000108"/>
          </a:xfrm>
          <a:prstGeom prst="rect">
            <a:avLst/>
          </a:prstGeom>
          <a:noFill/>
        </p:spPr>
      </p:pic>
      <p:pic>
        <p:nvPicPr>
          <p:cNvPr id="5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57290" y="5730032"/>
            <a:ext cx="1143008" cy="1127968"/>
          </a:xfrm>
          <a:prstGeom prst="rect">
            <a:avLst/>
          </a:prstGeom>
          <a:noFill/>
        </p:spPr>
      </p:pic>
      <p:pic>
        <p:nvPicPr>
          <p:cNvPr id="6" name="Picture 4" descr="http://www.playcast.ru/uploads/2016/05/20/18719641.png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143900" y="5857892"/>
            <a:ext cx="1000100" cy="100010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5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14356"/>
            <a:ext cx="8429684" cy="385765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Реализация программы воспитания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4797152"/>
            <a:ext cx="4860032" cy="1872208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tx1"/>
                </a:solidFill>
                <a:latin typeface="+mj-lt"/>
              </a:rPr>
              <a:t>Заместитель </a:t>
            </a:r>
            <a:r>
              <a:rPr lang="ru-RU" sz="2000" b="1" i="1" dirty="0" smtClean="0">
                <a:solidFill>
                  <a:schemeClr val="tx1"/>
                </a:solidFill>
                <a:latin typeface="+mj-lt"/>
              </a:rPr>
              <a:t>заведующего по </a:t>
            </a:r>
            <a:r>
              <a:rPr lang="ru-RU" sz="2000" b="1" i="1" dirty="0" smtClean="0">
                <a:solidFill>
                  <a:schemeClr val="tx1"/>
                </a:solidFill>
                <a:latin typeface="+mj-lt"/>
              </a:rPr>
              <a:t>УВР        </a:t>
            </a:r>
          </a:p>
          <a:p>
            <a:r>
              <a:rPr lang="uk-UA" sz="2000" b="1" i="1" dirty="0" smtClean="0">
                <a:latin typeface="+mj-lt"/>
              </a:rPr>
              <a:t>МБДОУ </a:t>
            </a:r>
            <a:r>
              <a:rPr lang="uk-UA" sz="2000" b="1" i="1" dirty="0" smtClean="0">
                <a:latin typeface="+mj-lt"/>
              </a:rPr>
              <a:t>« </a:t>
            </a:r>
            <a:r>
              <a:rPr lang="uk-UA" sz="2000" b="1" i="1" dirty="0" err="1" smtClean="0">
                <a:latin typeface="+mj-lt"/>
              </a:rPr>
              <a:t>ДС</a:t>
            </a:r>
            <a:r>
              <a:rPr lang="uk-UA" sz="2000" b="1" i="1" dirty="0" smtClean="0">
                <a:latin typeface="+mj-lt"/>
              </a:rPr>
              <a:t> № 38 «</a:t>
            </a:r>
            <a:r>
              <a:rPr lang="uk-UA" sz="2000" b="1" i="1" dirty="0" err="1" smtClean="0">
                <a:latin typeface="+mj-lt"/>
              </a:rPr>
              <a:t>Дельфин</a:t>
            </a:r>
            <a:r>
              <a:rPr lang="uk-UA" sz="2000" b="1" i="1" dirty="0" smtClean="0">
                <a:latin typeface="+mj-lt"/>
              </a:rPr>
              <a:t>» - ЦР» </a:t>
            </a:r>
            <a:endParaRPr lang="ru-RU" sz="2000" b="1" i="1" dirty="0" smtClean="0">
              <a:solidFill>
                <a:schemeClr val="tx1"/>
              </a:solidFill>
              <a:latin typeface="+mj-lt"/>
            </a:endParaRPr>
          </a:p>
          <a:p>
            <a:r>
              <a:rPr lang="ru-RU" sz="2400" b="1" i="1" dirty="0" smtClean="0">
                <a:solidFill>
                  <a:schemeClr val="tx1"/>
                </a:solidFill>
                <a:latin typeface="Arial Black" pitchFamily="34" charset="0"/>
              </a:rPr>
              <a:t>Мигаль </a:t>
            </a:r>
          </a:p>
          <a:p>
            <a:r>
              <a:rPr lang="ru-RU" sz="2400" b="1" i="1" dirty="0" smtClean="0">
                <a:solidFill>
                  <a:schemeClr val="tx1"/>
                </a:solidFill>
                <a:latin typeface="Arial Black" pitchFamily="34" charset="0"/>
              </a:rPr>
              <a:t>Лариса Евгеньевна</a:t>
            </a:r>
            <a:endParaRPr lang="ru-RU" sz="2400" b="1" i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48680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       «Организация  и планирование работы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по нравственно-патриотическому воспитанию  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детей дошкольного возраста в условиях ДОУ»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+mn-lt"/>
              </a:rPr>
              <a:t>Актуальность</a:t>
            </a:r>
            <a:endParaRPr lang="ru-RU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00174"/>
            <a:ext cx="8072494" cy="4740277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Патриотическое воспитание является  одной из важнейших задач современного образования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Знания о том, что каждый человек живет не сам по себе, а является членом общества и должен знать свои права и обязанности, лучше всего закладываются с детства, потому, что всё, что усвоено в дошкольном периоде, - знания, навыки, привычки, способы поведения, складывающие черты характера – оказываются особенно прочными и являются фундаментом дальнейшего развития личности. </a:t>
            </a:r>
          </a:p>
          <a:p>
            <a:pPr algn="just"/>
            <a:endParaRPr lang="ru-RU" sz="24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+mn-lt"/>
              </a:rPr>
              <a:t>Требования ФГОС ДО к нравственно -патриотическому воспитанию</a:t>
            </a:r>
            <a:endParaRPr lang="ru-RU" sz="32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1071538" y="1428736"/>
          <a:ext cx="7000924" cy="4349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+mn-lt"/>
              </a:rPr>
              <a:t>Организация работы по патриотическому воспитанию</a:t>
            </a:r>
            <a:endParaRPr lang="ru-RU" sz="3600" b="1" dirty="0">
              <a:latin typeface="+mn-lt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000496" y="1571612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57224" y="2357430"/>
            <a:ext cx="7000924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РАБОТА С ДЕТЬМИ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7224" y="3429000"/>
            <a:ext cx="7143800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РАБОТА  С РОДИТЕЛЯМИ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7224" y="4500570"/>
            <a:ext cx="71438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ОСНАЩЕНИЕ ПРЕДМЕТНО-РАЗВИВАЮЩЕЙ СРЕДЫ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5572140"/>
            <a:ext cx="71438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ВЗАИМОДЕЙСТВИЕ  С  СОЦИУМОМ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+mn-lt"/>
              </a:rPr>
              <a:t>Методы нравственно-патриотического воспитания дошкольников</a:t>
            </a:r>
            <a:endParaRPr lang="ru-RU" sz="3200" b="1" dirty="0">
              <a:latin typeface="+mn-lt"/>
            </a:endParaRPr>
          </a:p>
        </p:txBody>
      </p:sp>
      <p:pic>
        <p:nvPicPr>
          <p:cNvPr id="5" name="Рисунок 4" descr="3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96" y="1500174"/>
            <a:ext cx="8134870" cy="4572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+mn-lt"/>
              </a:rPr>
              <a:t>Средства нравственно-патриотического воспитания дошкольников </a:t>
            </a:r>
            <a:r>
              <a:rPr lang="ru-RU" b="1" dirty="0" smtClean="0">
                <a:latin typeface="+mn-lt"/>
              </a:rPr>
              <a:t> </a:t>
            </a:r>
            <a:endParaRPr lang="ru-RU" b="1" dirty="0">
              <a:latin typeface="+mn-lt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142976" y="1714488"/>
          <a:ext cx="7358114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+mn-lt"/>
              </a:rPr>
              <a:t>Современные технологии</a:t>
            </a:r>
            <a:endParaRPr lang="ru-RU" b="1" dirty="0">
              <a:latin typeface="+mn-lt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500166" y="16430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+mn-lt"/>
              </a:rPr>
              <a:t>Метод проектов в нравственно-патриотическом воспитании</a:t>
            </a:r>
            <a:endParaRPr lang="ru-RU" sz="3200" b="1" dirty="0"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7158" y="2714620"/>
            <a:ext cx="2500330" cy="3143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ПЕДАГОГ</a:t>
            </a:r>
          </a:p>
          <a:p>
            <a:pPr algn="ctr"/>
            <a:r>
              <a:rPr lang="ru-RU" b="1" dirty="0" smtClean="0"/>
              <a:t> имеет возможность самореализации и проявления творчества в работе</a:t>
            </a:r>
          </a:p>
          <a:p>
            <a:pPr algn="ctr"/>
            <a:r>
              <a:rPr lang="ru-RU" b="1" dirty="0" smtClean="0"/>
              <a:t>в соответствии со своим профессиональным уровнем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14678" y="2714620"/>
            <a:ext cx="2428892" cy="31432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ДЕТИ</a:t>
            </a:r>
          </a:p>
          <a:p>
            <a:pPr algn="ctr"/>
            <a:r>
              <a:rPr lang="ru-RU" b="1" dirty="0" smtClean="0"/>
              <a:t> организуются в соответствии в их интересами,</a:t>
            </a:r>
          </a:p>
          <a:p>
            <a:pPr algn="ctr"/>
            <a:r>
              <a:rPr lang="ru-RU" b="1" dirty="0" smtClean="0"/>
              <a:t>желаниями, потребностями.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72198" y="2714620"/>
            <a:ext cx="2357454" cy="31432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РОДИТЕЛИ</a:t>
            </a:r>
          </a:p>
          <a:p>
            <a:pPr algn="ctr"/>
            <a:r>
              <a:rPr lang="ru-RU" b="1" dirty="0" smtClean="0"/>
              <a:t> имеют возможность  активно участвовать в</a:t>
            </a:r>
          </a:p>
          <a:p>
            <a:pPr algn="ctr"/>
            <a:r>
              <a:rPr lang="ru-RU" b="1" dirty="0" smtClean="0"/>
              <a:t>нравственно-патриотическом воспитании детей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4071934" y="142873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7072330" y="142873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1142976" y="1428736"/>
            <a:ext cx="484632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64304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 «Организация  и планирование образовательного процесса по</a:t>
            </a:r>
            <a:br>
              <a:rPr lang="ru-RU" sz="2400" b="1" dirty="0" smtClean="0"/>
            </a:br>
            <a:r>
              <a:rPr lang="ru-RU" sz="2400" b="1" dirty="0" smtClean="0"/>
              <a:t> нравственно-патриотическому воспитанию   »</a:t>
            </a: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endParaRPr lang="ru-RU" sz="2400" b="1" dirty="0">
              <a:latin typeface="+mn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1916832"/>
            <a:ext cx="8424936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700808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МБДОУ «ДС № 38 «Дельфин» - ЦР» для решения годовой задачи: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Развитие нравственно - патриотического воспитания детей, приобщение их к истории и культуре родного края, города. Координация деятельности педагогов по реализации программы ВОСПИТАНИЯ.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Запланированы следующие мероприятия: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 «Реализация программы воспитания»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Оформление в методическом кабинете выставки «Патриотическое воспитание»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во Всероссийском конкурсе  проектных и исследовательских работ обучающихся «#Вместе Ярче»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 Благотворительной акции «Белый цветок»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Анкетирование родителей «Патриотическое воспитание»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 «Организация и планирование образовательного процесса по патриотическому воспитанию»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и оформление выставки детского творчества «Осень золотая»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смотра-конкурса «Синичкин день» на лучшую кормушку для птиц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Дня здоровья «В здоровом теле – здоровый дух!»,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Фотовыставки «Мы со спортом дружим!» 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928802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None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849694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Проведение смотра-конкурса творческих работ детей и родителей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«Герб нашей семьи»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Оформление выставки детских рисунков «Моя милая мамочка»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Оформление выставки в методическом кабинете «Изучение государственных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символов дошкольниками»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Тематический контроль «Планирование РППС по патриотическому воспитанию»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экскурсий в библиотеку «Новогодние книги для чтения детей»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 «Формы и методы работы с детьми по приобщению к народной культуре»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 «Использование регионального компонента в воспитательно-образовательном процессе и  реализации в программе ВОСПИТАНИЯ» 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  «Мини-музей в работе с дошкольниками по патриотическому воспитанию»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Тематический контроль «Приобщение дошкольника к русской народной культуре в совместной деятельности со взрослым»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Анкетирование «Народные традиции моей семьи»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 «Формы работы по патриотическому развитию дошкольников»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конкурса коллективных работ дошкольников на тему «Наша армия сильна»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Выставка в галерее «Наши отважные папы!»			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Конкурс «Семейные экологические проекты»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1520" y="26064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endParaRPr lang="ru-RU" dirty="0" smtClean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95536" y="510026"/>
            <a:ext cx="835292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Муниципальный конкурс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творческих работ воспитанни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ков ДОУ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Эколята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путь добра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природолюбия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Конкурс «Семейные экологические проекты»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ыставка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групповых газет «Наши отважные папы»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Консультация «Формы и методы работы с семьей»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Оформление выставки - стенгазеты «Моя любимая мамочка»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частия  в городской выставке детского прикладного творчества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Проектная деятельность «Семья, дом, традиции»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Консультация «Чтение художественной литературы дома»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вест-игры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«Путешествие по галактике»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воспитанников МБДОУ в интеллектуальной олимпиаде по экологии для детей старшего дошкольного возраста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онкурс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«Открытка ветерану – «Спасибо бабушке и деду за ту Великую Победу»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ематическая  неделя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 9 Мая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гры-путешествия по темам «Народы, населяющие Крым»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Фотовыставка в галерее «Город, в котором я живу»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9413" algn="l"/>
                <a:tab pos="2970213" algn="ctr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Совместно с работниками библиотеки праздник «По страницам любимых книг», экскурсии в библиотеку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b="1" dirty="0" smtClean="0">
                <a:solidFill>
                  <a:srgbClr val="0070C0"/>
                </a:solidFill>
              </a:rPr>
              <a:t>ВОСПИТАТЕЛЬНО - ДОСУГОВАЯ ДЕЯТЕЛЬНОСТЬ </a:t>
            </a:r>
            <a:r>
              <a:rPr lang="ru-RU" sz="2700" b="1" dirty="0" smtClean="0">
                <a:solidFill>
                  <a:srgbClr val="0070C0"/>
                </a:solidFill>
              </a:rPr>
              <a:t>с детьми</a:t>
            </a:r>
            <a:r>
              <a:rPr lang="ru-RU" sz="3200" b="1" dirty="0" smtClean="0">
                <a:solidFill>
                  <a:srgbClr val="0070C0"/>
                </a:solidFill>
              </a:rPr>
              <a:t>.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Реализация программы воспитания.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b="1" dirty="0" smtClean="0">
                <a:latin typeface="+mn-lt"/>
              </a:rPr>
              <a:t/>
            </a:r>
            <a:br>
              <a:rPr lang="ru-RU" sz="3100" b="1" dirty="0" smtClean="0">
                <a:latin typeface="+mn-lt"/>
              </a:rPr>
            </a:br>
            <a:endParaRPr lang="ru-RU" sz="3100" b="1" i="1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1628801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kern="0" dirty="0" smtClean="0"/>
              <a:t/>
            </a:r>
            <a:br>
              <a:rPr lang="ru-RU" b="1" i="1" kern="0" dirty="0" smtClean="0"/>
            </a:br>
            <a:r>
              <a:rPr lang="ru-RU" b="1" kern="0" dirty="0" smtClean="0"/>
              <a:t> 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1" y="1412776"/>
          <a:ext cx="8496943" cy="5322035"/>
        </p:xfrm>
        <a:graphic>
          <a:graphicData uri="http://schemas.openxmlformats.org/drawingml/2006/table">
            <a:tbl>
              <a:tblPr/>
              <a:tblGrid>
                <a:gridCol w="8496943"/>
              </a:tblGrid>
              <a:tr h="4792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Благотворительная акция «Белый цветок»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НОД «Урок милосердия»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выставка декоративно-прикладного творчества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85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Государственного герба и Государственного флага Республики Крым"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Беседы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«Крым — наш общий дом»,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«Евпатория в Крыму!»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-чтение стихов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-игры,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-аппликации «Государственного флага Республики Крым»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проведение конкурса рисунков «Путешествие по Крыму»</a:t>
                      </a: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ДОШКОЛЬНОГО РАБОТНИКА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Тематические беседы, экскурсии - труд взрослых.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</a:t>
                      </a: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пожилого человека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тематическая беседа: «Давайте делать добрые дела»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выставка рисунков в группах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«Подарки бабушкам и дедушкам»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2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Всемирный день защиты животных (4 октября)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Экологическое развлечение «Спеши животных защищать, они ведь братья наши»</a:t>
                      </a:r>
                    </a:p>
                  </a:txBody>
                  <a:tcPr marL="59912" marR="599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595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День отца в России</a:t>
                      </a: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Тематические беседы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1" y="260648"/>
          <a:ext cx="8892480" cy="6357312"/>
        </p:xfrm>
        <a:graphic>
          <a:graphicData uri="http://schemas.openxmlformats.org/drawingml/2006/table">
            <a:tbl>
              <a:tblPr/>
              <a:tblGrid>
                <a:gridCol w="8892480"/>
              </a:tblGrid>
              <a:tr h="21602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       Международный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Чёрного моря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18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      День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народного единства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тематическое занятие «Мы дружбою своей сильны и Родиной своей горды»;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выставка рисунков «Россия, родина моя!»;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-Просмотр мультфильма «История России для детей» (авт. М.Князева)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28905" algn="l"/>
                          <a:tab pos="3420110" algn="ctr"/>
                        </a:tabLs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Оформление информационной доски для родителей: «Россия – Родина моя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!»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2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           Физкультурный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праздник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28295" algn="l"/>
                          <a:tab pos="3420110" algn="ctr"/>
                        </a:tabLs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        «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Мы едины и в этом наша сила»		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2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             День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 в России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-тематические беседы в группах об истории возникновения праздника «День матери»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-выставка рисунков «Ангел для мамы» в группах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Чтение рассказов: Б. Емельянов «Мамины руки»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Е. Пермяка «Как Миша хотел маму перехитрить», «Мамино горе»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0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Государственного герба Российской Федерации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тематические беседы в группах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2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День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Неизвестного Солдата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-тематические беседы в группах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-чтение рассказов, стихотворений о войне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  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добровольца (волонтера) в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России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тематические беседы в группах, просмотр видеороликов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День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Конституции РФ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-тематические беседы «Мы граждане России»;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-Оформление информации для родителей «Что рассказать ребенку о Конституции РФ»,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          «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Права ребенка»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6966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1" y="260648"/>
          <a:ext cx="8496943" cy="5998684"/>
        </p:xfrm>
        <a:graphic>
          <a:graphicData uri="http://schemas.openxmlformats.org/drawingml/2006/table">
            <a:tbl>
              <a:tblPr/>
              <a:tblGrid>
                <a:gridCol w="8496943"/>
              </a:tblGrid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                      Физкультурный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досуг: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39065" algn="l"/>
                          <a:tab pos="3420110" algn="ctr"/>
                        </a:tabLs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«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Если с другом вышел в путь» «Мы здоровье сбережем»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			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2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День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Республики Крым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-тематические беседы в 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группах</a:t>
                      </a:r>
                      <a:r>
                        <a:rPr lang="ru-RU" sz="1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;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-чтение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рассказов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,-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рисунки, аппликации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31.01.1845г утвержден герб Евпатории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Физкультурный 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праздник</a:t>
                      </a:r>
                      <a:r>
                        <a:rPr lang="ru-RU" sz="1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«День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Защитника Отечества»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0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Международный день родного языка - тематические беседы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чтение стихотворений на родном языке, игры.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2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Защитника Отечества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тематические беседы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развлечение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«Будем Родину беречь»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выставка групповых газет «Наши отважные папы»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Масленичная неделя 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«Широкая масленица»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беседы с детьми, игры, потекши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Всероссийская неделя музыки для детей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рождения Корнея Ивановича Чуковского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Тематические беседы, чтение произведений.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«Птицы Крыма»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-тематические 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занятия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Всемирный день Земли тематические беседы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88640"/>
          <a:ext cx="8784976" cy="5806117"/>
        </p:xfrm>
        <a:graphic>
          <a:graphicData uri="http://schemas.openxmlformats.org/drawingml/2006/table">
            <a:tbl>
              <a:tblPr/>
              <a:tblGrid>
                <a:gridCol w="8784976"/>
              </a:tblGrid>
              <a:tr h="11515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«Этот День Победы!»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-тематические беседы о войне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«Бессмертный подвиг» — о памятниках, посвящённых Великой Отечественной войне;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«Их именами названы» (улицы, скверы  и площади Евпатории),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праздничный концерт «Помним и гордимся»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-выставка детских работ «Спасибо бабушке и деду за ту великую Победу!»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Физкультурный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праздник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«День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Победы»</a:t>
                      </a: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июня - «День защиты детей»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выставка детских работ «Детство-это значит радость!»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конкурс рисунков на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асфальте,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флеш-моб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7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Всемирный день окружающей среды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-тематические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беседы,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экологические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игры</a:t>
                      </a: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России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-тематическое развлечение «Люблю тебя Россия!»</a:t>
                      </a: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 июня – «День памяти и скорби»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-тематические беседы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6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семьи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тематические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беседы,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стенгазеты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выставка детских рисунков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развлечение «Наша дружная семья!»</a:t>
                      </a: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Государственного флага Российской Федерации.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тематические беседы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-чтение стихов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-игры, игры-эстафеты.</a:t>
                      </a: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428868"/>
            <a:ext cx="7500990" cy="1285884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Comic Sans MS" pitchFamily="66" charset="0"/>
              </a:rPr>
              <a:t> СПАСИБО ЗА ВНИМАНИЕ!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7584" y="2420888"/>
            <a:ext cx="7500990" cy="12858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Times New Roman" pitchFamily="18" charset="0"/>
              </a:rPr>
              <a:t> СПАСИБО ЗА ВНИМАНИЕ!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923</Words>
  <Application>Microsoft Office PowerPoint</Application>
  <PresentationFormat>Экран (4:3)</PresentationFormat>
  <Paragraphs>185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Реализация программы воспитания</vt:lpstr>
      <vt:lpstr>Актуальность</vt:lpstr>
      <vt:lpstr>Требования ФГОС ДО к нравственно -патриотическому воспитанию</vt:lpstr>
      <vt:lpstr>Организация работы по патриотическому воспитанию</vt:lpstr>
      <vt:lpstr>Методы нравственно-патриотического воспитания дошкольников</vt:lpstr>
      <vt:lpstr>Средства нравственно-патриотического воспитания дошкольников  </vt:lpstr>
      <vt:lpstr>Современные технологии</vt:lpstr>
      <vt:lpstr>Метод проектов в нравственно-патриотическом воспитании</vt:lpstr>
      <vt:lpstr>  «Организация  и планирование образовательного процесса по  нравственно-патриотическому воспитанию   » </vt:lpstr>
      <vt:lpstr>Слайд 10</vt:lpstr>
      <vt:lpstr>Слайд 11</vt:lpstr>
      <vt:lpstr>  ВОСПИТАТЕЛЬНО - ДОСУГОВАЯ ДЕЯТЕЛЬНОСТЬ с детьми.  Реализация программы воспитания.  </vt:lpstr>
      <vt:lpstr>Слайд 13</vt:lpstr>
      <vt:lpstr>Слайд 14</vt:lpstr>
      <vt:lpstr>Слайд 15</vt:lpstr>
      <vt:lpstr>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systems</dc:creator>
  <cp:lastModifiedBy>Personal_0757523</cp:lastModifiedBy>
  <cp:revision>102</cp:revision>
  <dcterms:modified xsi:type="dcterms:W3CDTF">2022-09-07T11:40:59Z</dcterms:modified>
</cp:coreProperties>
</file>